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8"/>
  </p:notesMasterIdLst>
  <p:handoutMasterIdLst>
    <p:handoutMasterId r:id="rId9"/>
  </p:handoutMasterIdLst>
  <p:sldIdLst>
    <p:sldId id="256" r:id="rId3"/>
    <p:sldId id="257" r:id="rId4"/>
    <p:sldId id="276" r:id="rId5"/>
    <p:sldId id="277" r:id="rId6"/>
    <p:sldId id="279" r:id="rId7"/>
  </p:sldIdLst>
  <p:sldSz cx="9144000" cy="6858000" type="screen4x3"/>
  <p:notesSz cx="7559675" cy="10691813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516" y="122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it-IT" sz="14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3" name="Segnaposto data 2"/>
          <p:cNvSpPr txBox="1">
            <a:spLocks noGrp="1"/>
          </p:cNvSpPr>
          <p:nvPr>
            <p:ph type="dt" sz="quarter" idx="1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/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it-IT" sz="14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4" name="Segnaposto piè di pagina 3"/>
          <p:cNvSpPr txBox="1">
            <a:spLocks noGrp="1"/>
          </p:cNvSpPr>
          <p:nvPr>
            <p:ph type="ftr" sz="quarter" idx="2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b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it-IT" sz="14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5" name="Segnaposto numero diapositiva 4"/>
          <p:cNvSpPr txBox="1">
            <a:spLocks noGrp="1"/>
          </p:cNvSpPr>
          <p:nvPr>
            <p:ph type="sldNum" sz="quarter" idx="3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b" anchorCtr="0" compatLnSpc="0"/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fld id="{C05D404C-2B59-479A-A20B-C2DB73151DB7}" type="slidenum">
              <a:rPr/>
              <a:pPr marL="0" marR="0" lvl="0" indent="0" algn="r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400"/>
              </a:pPr>
              <a:t>‹N›</a:t>
            </a:fld>
            <a:endParaRPr lang="it-IT" sz="14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0214268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 idx="2"/>
          </p:nvPr>
        </p:nvSpPr>
        <p:spPr>
          <a:xfrm>
            <a:off x="1107000" y="812520"/>
            <a:ext cx="5345280" cy="4008959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Segnaposto note 2"/>
          <p:cNvSpPr txBox="1">
            <a:spLocks noGrp="1"/>
          </p:cNvSpPr>
          <p:nvPr>
            <p:ph type="body" sz="quarter" idx="3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endParaRPr lang="it-IT"/>
          </a:p>
        </p:txBody>
      </p:sp>
      <p:sp>
        <p:nvSpPr>
          <p:cNvPr id="4" name="Segnaposto intestazione 3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rtl="0" hangingPunct="0">
              <a:buNone/>
              <a:tabLst/>
              <a:defRPr lang="it-IT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it-IT"/>
          </a:p>
        </p:txBody>
      </p:sp>
      <p:sp>
        <p:nvSpPr>
          <p:cNvPr id="5" name="Segnaposto data 4"/>
          <p:cNvSpPr txBox="1">
            <a:spLocks noGrp="1"/>
          </p:cNvSpPr>
          <p:nvPr>
            <p:ph type="dt" idx="1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algn="r" rtl="0" hangingPunct="0">
              <a:buNone/>
              <a:tabLst/>
              <a:defRPr lang="it-IT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it-IT"/>
          </a:p>
        </p:txBody>
      </p:sp>
      <p:sp>
        <p:nvSpPr>
          <p:cNvPr id="6" name="Segnaposto piè di pagina 5"/>
          <p:cNvSpPr txBox="1">
            <a:spLocks noGrp="1"/>
          </p:cNvSpPr>
          <p:nvPr>
            <p:ph type="ftr" sz="quarter" idx="4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 anchorCtr="0"/>
          <a:lstStyle>
            <a:lvl1pPr lvl="0" rtl="0" hangingPunct="0">
              <a:buNone/>
              <a:tabLst/>
              <a:defRPr lang="it-IT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it-IT"/>
          </a:p>
        </p:txBody>
      </p:sp>
      <p:sp>
        <p:nvSpPr>
          <p:cNvPr id="7" name="Segnaposto numero diapositiva 6"/>
          <p:cNvSpPr txBox="1">
            <a:spLocks noGrp="1"/>
          </p:cNvSpPr>
          <p:nvPr>
            <p:ph type="sldNum" sz="quarter" idx="5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 anchorCtr="0"/>
          <a:lstStyle>
            <a:lvl1pPr lvl="0" algn="r" rtl="0" hangingPunct="0">
              <a:buNone/>
              <a:tabLst/>
              <a:defRPr lang="it-IT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fld id="{731CC839-B27C-4882-9705-8695DE117EF0}" type="slidenum">
              <a:rPr/>
              <a:pPr lvl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9253887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216000" marR="0" indent="-216000" rtl="0" hangingPunct="0">
      <a:tabLst/>
      <a:defRPr lang="it-IT" sz="2000" b="0" i="0" u="none" strike="noStrike" kern="1200">
        <a:ln>
          <a:noFill/>
        </a:ln>
        <a:latin typeface="Arial" pitchFamily="18"/>
        <a:ea typeface="Microsoft YaHei" pitchFamily="2"/>
        <a:cs typeface="Mangal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Segnaposto note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Segnaposto note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Segnaposto note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Segnaposto note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Segnaposto note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C2FF910-5221-4061-8A04-5A4FCA282006}" type="datetime1">
              <a:rPr lang="it-IT" smtClean="0"/>
              <a:pPr lvl="0"/>
              <a:t>03/05/2016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2F2F79BD-4765-41CE-8FC3-921468252E6F}" type="slidenum">
              <a:rPr/>
              <a:pPr lvl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5898121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C2FF910-5221-4061-8A04-5A4FCA282006}" type="datetime1">
              <a:rPr lang="it-IT" smtClean="0"/>
              <a:pPr lvl="0"/>
              <a:t>03/05/2016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E206BCC0-4B00-4330-B3A4-874668EA2C6D}" type="slidenum">
              <a:rPr/>
              <a:pPr lvl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20845762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1604963"/>
            <a:ext cx="2057400" cy="4525962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1604963"/>
            <a:ext cx="6019800" cy="4525962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C2FF910-5221-4061-8A04-5A4FCA282006}" type="datetime1">
              <a:rPr lang="it-IT" smtClean="0"/>
              <a:pPr lvl="0"/>
              <a:t>03/05/2016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3A9809E-89F6-4971-BBC3-150872FF9A25}" type="slidenum">
              <a:rPr/>
              <a:pPr lvl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31695532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85F0C43A-2AF6-42A2-B6FD-7E55F8E123C6}" type="datetime1">
              <a:rPr lang="it-IT" smtClean="0"/>
              <a:pPr lvl="0"/>
              <a:t>03/05/2016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6FBDD369-68F0-47E5-8342-86DA8D91F11E}" type="slidenum">
              <a:rPr/>
              <a:pPr lvl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2815092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85F0C43A-2AF6-42A2-B6FD-7E55F8E123C6}" type="datetime1">
              <a:rPr lang="it-IT" smtClean="0"/>
              <a:pPr lvl="0"/>
              <a:t>03/05/2016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E60844C0-EDD7-4451-9448-B3B744E9C85A}" type="slidenum">
              <a:rPr/>
              <a:pPr lvl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24845420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85F0C43A-2AF6-42A2-B6FD-7E55F8E123C6}" type="datetime1">
              <a:rPr lang="it-IT" smtClean="0"/>
              <a:pPr lvl="0"/>
              <a:t>03/05/2016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F01DBED8-8A4E-44B5-A83B-840AA88AABC6}" type="slidenum">
              <a:rPr/>
              <a:pPr lvl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8281716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481138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481138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85F0C43A-2AF6-42A2-B6FD-7E55F8E123C6}" type="datetime1">
              <a:rPr lang="it-IT" smtClean="0"/>
              <a:pPr lvl="0"/>
              <a:t>03/05/2016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CB479413-4FB7-4F73-9F60-2787FA437273}" type="slidenum">
              <a:rPr/>
              <a:pPr lvl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7572381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85F0C43A-2AF6-42A2-B6FD-7E55F8E123C6}" type="datetime1">
              <a:rPr lang="it-IT" smtClean="0"/>
              <a:pPr lvl="0"/>
              <a:t>03/05/2016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AD28A915-4575-4FE9-A2C1-5962915F491A}" type="slidenum">
              <a:rPr/>
              <a:pPr lvl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35671011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85F0C43A-2AF6-42A2-B6FD-7E55F8E123C6}" type="datetime1">
              <a:rPr lang="it-IT" smtClean="0"/>
              <a:pPr lvl="0"/>
              <a:t>03/05/2016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249C22C4-4E75-4C6C-9047-06656E38A044}" type="slidenum">
              <a:rPr/>
              <a:pPr lvl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0309282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85F0C43A-2AF6-42A2-B6FD-7E55F8E123C6}" type="datetime1">
              <a:rPr lang="it-IT" smtClean="0"/>
              <a:pPr lvl="0"/>
              <a:t>03/05/2016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3705C8FB-F7A9-45DC-8473-6117E5B73905}" type="slidenum">
              <a:rPr/>
              <a:pPr lvl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6355125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85F0C43A-2AF6-42A2-B6FD-7E55F8E123C6}" type="datetime1">
              <a:rPr lang="it-IT" smtClean="0"/>
              <a:pPr lvl="0"/>
              <a:t>03/05/2016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BC861E3A-A8B8-41F9-B3CA-6ACC59399EE5}" type="slidenum">
              <a:rPr/>
              <a:pPr lvl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41333053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C2FF910-5221-4061-8A04-5A4FCA282006}" type="datetime1">
              <a:rPr lang="it-IT" smtClean="0"/>
              <a:pPr lvl="0"/>
              <a:t>03/05/2016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EF3D499B-A85A-4045-BE07-792FA663AF27}" type="slidenum">
              <a:rPr/>
              <a:pPr lvl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8469805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85F0C43A-2AF6-42A2-B6FD-7E55F8E123C6}" type="datetime1">
              <a:rPr lang="it-IT" smtClean="0"/>
              <a:pPr lvl="0"/>
              <a:t>03/05/2016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D793AF54-380B-4023-A022-46A77678AA6D}" type="slidenum">
              <a:rPr/>
              <a:pPr lvl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39732562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85F0C43A-2AF6-42A2-B6FD-7E55F8E123C6}" type="datetime1">
              <a:rPr lang="it-IT" smtClean="0"/>
              <a:pPr lvl="0"/>
              <a:t>03/05/2016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797E27A7-6DAD-4E0B-8677-69C226FBD15D}" type="slidenum">
              <a:rPr/>
              <a:pPr lvl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488745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732462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732462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85F0C43A-2AF6-42A2-B6FD-7E55F8E123C6}" type="datetime1">
              <a:rPr lang="it-IT" smtClean="0"/>
              <a:pPr lvl="0"/>
              <a:t>03/05/2016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37E6A726-747C-4D9B-B0C5-C07CC9A70D56}" type="slidenum">
              <a:rPr/>
              <a:pPr lvl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768145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C2FF910-5221-4061-8A04-5A4FCA282006}" type="datetime1">
              <a:rPr lang="it-IT" smtClean="0"/>
              <a:pPr lvl="0"/>
              <a:t>03/05/2016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C3D38624-3F27-4C40-AFA2-0DD888922EDB}" type="slidenum">
              <a:rPr/>
              <a:pPr lvl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3269693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4963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C2FF910-5221-4061-8A04-5A4FCA282006}" type="datetime1">
              <a:rPr lang="it-IT" smtClean="0"/>
              <a:pPr lvl="0"/>
              <a:t>03/05/2016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ABC3C9CA-F198-4663-B0E6-11583D3F1EA4}" type="slidenum">
              <a:rPr/>
              <a:pPr lvl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7016780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C2FF910-5221-4061-8A04-5A4FCA282006}" type="datetime1">
              <a:rPr lang="it-IT" smtClean="0"/>
              <a:pPr lvl="0"/>
              <a:t>03/05/2016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526AF66E-B284-4B7D-872D-621DB836A4FE}" type="slidenum">
              <a:rPr/>
              <a:pPr lvl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5078609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C2FF910-5221-4061-8A04-5A4FCA282006}" type="datetime1">
              <a:rPr lang="it-IT" smtClean="0"/>
              <a:pPr lvl="0"/>
              <a:t>03/05/2016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7C7332AC-8B42-46F6-A5CB-C27D5EA96615}" type="slidenum">
              <a:rPr/>
              <a:pPr lvl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4273105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C2FF910-5221-4061-8A04-5A4FCA282006}" type="datetime1">
              <a:rPr lang="it-IT" smtClean="0"/>
              <a:pPr lvl="0"/>
              <a:t>03/05/2016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7DC7322E-F96F-4351-8E6C-ED118E010351}" type="slidenum">
              <a:rPr/>
              <a:pPr lvl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5194010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C2FF910-5221-4061-8A04-5A4FCA282006}" type="datetime1">
              <a:rPr lang="it-IT" smtClean="0"/>
              <a:pPr lvl="0"/>
              <a:t>03/05/2016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D9219C40-A4BC-4130-AB2D-B84B4C5929D5}" type="slidenum">
              <a:rPr/>
              <a:pPr lvl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5245195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C2FF910-5221-4061-8A04-5A4FCA282006}" type="datetime1">
              <a:rPr lang="it-IT" smtClean="0"/>
              <a:pPr lvl="0"/>
              <a:t>03/05/2016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012BD451-F74C-4E99-8078-BB006F6E28DA}" type="slidenum">
              <a:rPr/>
              <a:pPr lvl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23151866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igura a mano libera 12"/>
          <p:cNvSpPr/>
          <p:nvPr/>
        </p:nvSpPr>
        <p:spPr>
          <a:xfrm>
            <a:off x="500040" y="5945040"/>
            <a:ext cx="4939920" cy="920520"/>
          </a:xfrm>
          <a:custGeom>
            <a:avLst/>
            <a:gdLst>
              <a:gd name="f0" fmla="val 0"/>
              <a:gd name="f1" fmla="val 7485"/>
              <a:gd name="f2" fmla="val 337"/>
              <a:gd name="f3" fmla="val 2"/>
              <a:gd name="f4" fmla="val 5558"/>
              <a:gd name="f5" fmla="val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7485" h="337">
                <a:moveTo>
                  <a:pt x="f0" y="f3"/>
                </a:moveTo>
                <a:lnTo>
                  <a:pt x="f1" y="f2"/>
                </a:lnTo>
                <a:lnTo>
                  <a:pt x="f4" y="f2"/>
                </a:lnTo>
                <a:lnTo>
                  <a:pt x="f5" y="f0"/>
                </a:lnTo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it-IT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3" name="Figura a mano libera 11"/>
          <p:cNvSpPr/>
          <p:nvPr/>
        </p:nvSpPr>
        <p:spPr>
          <a:xfrm>
            <a:off x="485640" y="5938920"/>
            <a:ext cx="3690720" cy="933119"/>
          </a:xfrm>
          <a:custGeom>
            <a:avLst/>
            <a:gdLst>
              <a:gd name="f0" fmla="val 0"/>
              <a:gd name="f1" fmla="val 5591"/>
              <a:gd name="f2" fmla="val 588"/>
              <a:gd name="f3" fmla="val 585"/>
              <a:gd name="f4" fmla="val 4415"/>
              <a:gd name="f5" fmla="val 12"/>
              <a:gd name="f6" fmla="val 4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5591" h="588">
                <a:moveTo>
                  <a:pt x="f0" y="f0"/>
                </a:moveTo>
                <a:lnTo>
                  <a:pt x="f1" y="f3"/>
                </a:lnTo>
                <a:lnTo>
                  <a:pt x="f4" y="f2"/>
                </a:lnTo>
                <a:lnTo>
                  <a:pt x="f5" y="f6"/>
                </a:lnTo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it-IT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4" name="Triangolo rettangolo 13"/>
          <p:cNvSpPr/>
          <p:nvPr/>
        </p:nvSpPr>
        <p:spPr>
          <a:xfrm>
            <a:off x="-6120" y="5791320"/>
            <a:ext cx="3402000" cy="108036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21600"/>
              <a:gd name="f7" fmla="+- 0 0 0"/>
              <a:gd name="f8" fmla="*/ f3 1 21600"/>
              <a:gd name="f9" fmla="*/ f4 1 21600"/>
              <a:gd name="f10" fmla="*/ f7 f0 1"/>
              <a:gd name="f11" fmla="*/ 1900 f8 1"/>
              <a:gd name="f12" fmla="*/ 12700 f8 1"/>
              <a:gd name="f13" fmla="*/ 19700 f9 1"/>
              <a:gd name="f14" fmla="*/ 12700 f9 1"/>
              <a:gd name="f15" fmla="*/ 0 f8 1"/>
              <a:gd name="f16" fmla="*/ 0 f9 1"/>
              <a:gd name="f17" fmla="*/ f10 1 f2"/>
              <a:gd name="f18" fmla="*/ 10800 f9 1"/>
              <a:gd name="f19" fmla="*/ 21600 f9 1"/>
              <a:gd name="f20" fmla="*/ 10800 f8 1"/>
              <a:gd name="f21" fmla="*/ 21600 f8 1"/>
              <a:gd name="f22" fmla="+- f17 0 f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2">
                <a:pos x="f15" y="f16"/>
              </a:cxn>
              <a:cxn ang="f22">
                <a:pos x="f15" y="f18"/>
              </a:cxn>
              <a:cxn ang="f22">
                <a:pos x="f15" y="f19"/>
              </a:cxn>
              <a:cxn ang="f22">
                <a:pos x="f20" y="f19"/>
              </a:cxn>
              <a:cxn ang="f22">
                <a:pos x="f21" y="f19"/>
              </a:cxn>
              <a:cxn ang="f22">
                <a:pos x="f20" y="f18"/>
              </a:cxn>
            </a:cxnLst>
            <a:rect l="f11" t="f14" r="f12" b="f13"/>
            <a:pathLst>
              <a:path w="21600" h="21600">
                <a:moveTo>
                  <a:pt x="f5" y="f5"/>
                </a:moveTo>
                <a:lnTo>
                  <a:pt x="f6" y="f6"/>
                </a:lnTo>
                <a:lnTo>
                  <a:pt x="f5" y="f6"/>
                </a:lnTo>
                <a:lnTo>
                  <a:pt x="f5" y="f5"/>
                </a:lnTo>
                <a:close/>
              </a:path>
            </a:pathLst>
          </a:custGeom>
          <a:blipFill>
            <a:blip r:embed="rId13" cstate="print"/>
            <a:tile sx="49961" sy="49961" algn="t"/>
          </a:blipFill>
          <a:ln>
            <a:noFill/>
            <a:prstDash val="solid"/>
          </a:ln>
        </p:spPr>
        <p:txBody>
          <a:bodyPr vert="horz" wrap="square" lIns="90000" tIns="45000" rIns="90000" bIns="4500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it-IT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5" name="Connettore 1 14"/>
          <p:cNvSpPr/>
          <p:nvPr/>
        </p:nvSpPr>
        <p:spPr>
          <a:xfrm>
            <a:off x="-9000" y="5787720"/>
            <a:ext cx="3405239" cy="1084319"/>
          </a:xfrm>
          <a:prstGeom prst="line">
            <a:avLst/>
          </a:prstGeom>
          <a:noFill/>
          <a:ln w="12240">
            <a:solidFill>
              <a:srgbClr val="617A8E"/>
            </a:solidFill>
            <a:prstDash val="solid"/>
            <a:miter/>
          </a:ln>
        </p:spPr>
        <p:txBody>
          <a:bodyPr vert="horz" wrap="square" lIns="90000" tIns="45000" rIns="90000" bIns="4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it-IT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6" name="Triangolo rettangolo 3"/>
          <p:cNvSpPr/>
          <p:nvPr/>
        </p:nvSpPr>
        <p:spPr>
          <a:xfrm>
            <a:off x="0" y="4664160"/>
            <a:ext cx="9150120" cy="36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21600"/>
              <a:gd name="f7" fmla="+- 0 0 0"/>
              <a:gd name="f8" fmla="*/ f3 1 21600"/>
              <a:gd name="f9" fmla="*/ f4 1 21600"/>
              <a:gd name="f10" fmla="*/ f7 f0 1"/>
              <a:gd name="f11" fmla="*/ 1900 f8 1"/>
              <a:gd name="f12" fmla="*/ 12700 f8 1"/>
              <a:gd name="f13" fmla="*/ 19700 f9 1"/>
              <a:gd name="f14" fmla="*/ 12700 f9 1"/>
              <a:gd name="f15" fmla="*/ 0 f8 1"/>
              <a:gd name="f16" fmla="*/ 0 f9 1"/>
              <a:gd name="f17" fmla="*/ f10 1 f2"/>
              <a:gd name="f18" fmla="*/ 10800 f9 1"/>
              <a:gd name="f19" fmla="*/ 21600 f9 1"/>
              <a:gd name="f20" fmla="*/ 10800 f8 1"/>
              <a:gd name="f21" fmla="*/ 21600 f8 1"/>
              <a:gd name="f22" fmla="+- f17 0 f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2">
                <a:pos x="f15" y="f16"/>
              </a:cxn>
              <a:cxn ang="f22">
                <a:pos x="f15" y="f18"/>
              </a:cxn>
              <a:cxn ang="f22">
                <a:pos x="f15" y="f19"/>
              </a:cxn>
              <a:cxn ang="f22">
                <a:pos x="f20" y="f19"/>
              </a:cxn>
              <a:cxn ang="f22">
                <a:pos x="f21" y="f19"/>
              </a:cxn>
              <a:cxn ang="f22">
                <a:pos x="f20" y="f18"/>
              </a:cxn>
            </a:cxnLst>
            <a:rect l="f11" t="f14" r="f12" b="f13"/>
            <a:pathLst>
              <a:path w="21600" h="21600">
                <a:moveTo>
                  <a:pt x="f5" y="f5"/>
                </a:moveTo>
                <a:lnTo>
                  <a:pt x="f6" y="f6"/>
                </a:lnTo>
                <a:lnTo>
                  <a:pt x="f5" y="f6"/>
                </a:lnTo>
                <a:lnTo>
                  <a:pt x="f5" y="f5"/>
                </a:lnTo>
                <a:close/>
              </a:path>
            </a:pathLst>
          </a:custGeom>
          <a:gradFill>
            <a:gsLst>
              <a:gs pos="0">
                <a:srgbClr val="4F7493"/>
              </a:gs>
              <a:gs pos="50000">
                <a:srgbClr val="96BFE4"/>
              </a:gs>
              <a:gs pos="100000">
                <a:srgbClr val="4F7493"/>
              </a:gs>
            </a:gsLst>
            <a:lin ang="3000000"/>
          </a:gradFill>
          <a:ln>
            <a:noFill/>
            <a:prstDash val="solid"/>
          </a:ln>
        </p:spPr>
        <p:txBody>
          <a:bodyPr vert="horz" wrap="square" lIns="90000" tIns="45000" rIns="90000" bIns="4500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it-IT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grpSp>
        <p:nvGrpSpPr>
          <p:cNvPr id="7" name="Gruppo 15"/>
          <p:cNvGrpSpPr/>
          <p:nvPr/>
        </p:nvGrpSpPr>
        <p:grpSpPr>
          <a:xfrm>
            <a:off x="-2880" y="4952880"/>
            <a:ext cx="9146880" cy="1911240"/>
            <a:chOff x="-2880" y="4952880"/>
            <a:chExt cx="9146880" cy="1911240"/>
          </a:xfrm>
        </p:grpSpPr>
        <p:sp>
          <p:nvSpPr>
            <p:cNvPr id="8" name="Figura a mano libera 5"/>
            <p:cNvSpPr/>
            <p:nvPr/>
          </p:nvSpPr>
          <p:spPr>
            <a:xfrm>
              <a:off x="1687680" y="4952880"/>
              <a:ext cx="7455960" cy="487080"/>
            </a:xfrm>
            <a:custGeom>
              <a:avLst/>
              <a:gdLst>
                <a:gd name="f0" fmla="val 0"/>
                <a:gd name="f1" fmla="val 4697"/>
                <a:gd name="f2" fmla="val 367"/>
                <a:gd name="f3" fmla="val 218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4697" h="367">
                  <a:moveTo>
                    <a:pt x="f1" y="f0"/>
                  </a:moveTo>
                  <a:lnTo>
                    <a:pt x="f1" y="f2"/>
                  </a:lnTo>
                  <a:lnTo>
                    <a:pt x="f0" y="f3"/>
                  </a:lnTo>
                  <a:lnTo>
                    <a:pt x="f1" y="f0"/>
                  </a:lnTo>
                  <a:close/>
                </a:path>
              </a:pathLst>
            </a:custGeom>
            <a:solidFill>
              <a:srgbClr val="C0D3E5">
                <a:alpha val="40000"/>
              </a:srgbClr>
            </a:solidFill>
            <a:ln>
              <a:noFill/>
              <a:prstDash val="solid"/>
            </a:ln>
          </p:spPr>
          <p:txBody>
            <a:bodyPr vert="horz" wrap="square" lIns="90000" tIns="45000" rIns="90000" bIns="45000" anchor="t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it-IT" sz="1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endParaRPr>
            </a:p>
          </p:txBody>
        </p:sp>
        <p:sp>
          <p:nvSpPr>
            <p:cNvPr id="9" name="Figura a mano libera 6"/>
            <p:cNvSpPr/>
            <p:nvPr/>
          </p:nvSpPr>
          <p:spPr>
            <a:xfrm>
              <a:off x="36360" y="5237279"/>
              <a:ext cx="9107280" cy="788759"/>
            </a:xfrm>
            <a:custGeom>
              <a:avLst/>
              <a:gdLst>
                <a:gd name="f0" fmla="val 0"/>
                <a:gd name="f1" fmla="val 5760"/>
                <a:gd name="f2" fmla="val 528"/>
                <a:gd name="f3" fmla="val 48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5760" h="528">
                  <a:moveTo>
                    <a:pt x="f0" y="f0"/>
                  </a:moveTo>
                  <a:lnTo>
                    <a:pt x="f1" y="f0"/>
                  </a:lnTo>
                  <a:lnTo>
                    <a:pt x="f1" y="f2"/>
                  </a:lnTo>
                  <a:lnTo>
                    <a:pt x="f3" y="f0"/>
                  </a:lnTo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90000" tIns="45000" rIns="90000" bIns="45000" anchor="t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it-IT" sz="1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endParaRPr>
            </a:p>
          </p:txBody>
        </p:sp>
        <p:sp>
          <p:nvSpPr>
            <p:cNvPr id="10" name="Figura a mano libera 7"/>
            <p:cNvSpPr/>
            <p:nvPr/>
          </p:nvSpPr>
          <p:spPr>
            <a:xfrm>
              <a:off x="720" y="5001120"/>
              <a:ext cx="9142920" cy="1863000"/>
            </a:xfrm>
            <a:custGeom>
              <a:avLst/>
              <a:gdLst>
                <a:gd name="f0" fmla="val 0"/>
                <a:gd name="f1" fmla="val 5760"/>
                <a:gd name="f2" fmla="val 1248"/>
                <a:gd name="f3" fmla="val 528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5760" h="1248">
                  <a:moveTo>
                    <a:pt x="f0" y="f0"/>
                  </a:moveTo>
                  <a:lnTo>
                    <a:pt x="f0" y="f2"/>
                  </a:lnTo>
                  <a:lnTo>
                    <a:pt x="f1" y="f2"/>
                  </a:lnTo>
                  <a:lnTo>
                    <a:pt x="f1" y="f3"/>
                  </a:lnTo>
                  <a:lnTo>
                    <a:pt x="f0" y="f0"/>
                  </a:lnTo>
                  <a:close/>
                </a:path>
              </a:pathLst>
            </a:custGeom>
            <a:blipFill>
              <a:blip r:embed="rId13" cstate="print"/>
              <a:tile sx="49961" sy="49961" algn="t"/>
            </a:blipFill>
            <a:ln>
              <a:noFill/>
              <a:prstDash val="solid"/>
            </a:ln>
          </p:spPr>
          <p:txBody>
            <a:bodyPr vert="horz" wrap="square" lIns="90000" tIns="45000" rIns="90000" bIns="45000" anchor="ctr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it-IT" sz="1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endParaRPr>
            </a:p>
          </p:txBody>
        </p:sp>
        <p:sp>
          <p:nvSpPr>
            <p:cNvPr id="11" name="Connettore 1 9"/>
            <p:cNvSpPr/>
            <p:nvPr/>
          </p:nvSpPr>
          <p:spPr>
            <a:xfrm>
              <a:off x="-2880" y="4997520"/>
              <a:ext cx="9146880" cy="789840"/>
            </a:xfrm>
            <a:prstGeom prst="line">
              <a:avLst/>
            </a:prstGeom>
            <a:noFill/>
            <a:ln w="12240">
              <a:solidFill>
                <a:srgbClr val="617A8E"/>
              </a:solidFill>
              <a:prstDash val="solid"/>
              <a:miter/>
            </a:ln>
          </p:spPr>
          <p:txBody>
            <a:bodyPr vert="horz" wrap="square" lIns="90000" tIns="45000" rIns="90000" bIns="45000" anchor="ctr" anchorCtr="1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it-IT" sz="1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endParaRPr>
            </a:p>
          </p:txBody>
        </p:sp>
      </p:grpSp>
      <p:sp>
        <p:nvSpPr>
          <p:cNvPr id="12" name="Titolo 8"/>
          <p:cNvSpPr txBox="1">
            <a:spLocks noGrp="1"/>
          </p:cNvSpPr>
          <p:nvPr>
            <p:ph type="title"/>
          </p:nvPr>
        </p:nvSpPr>
        <p:spPr>
          <a:xfrm>
            <a:off x="685799" y="1752479"/>
            <a:ext cx="7772039" cy="182952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="b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/>
            <a:r>
              <a:rPr lang="it-IT"/>
              <a:t>Click to edit the title text formatFare clic per modificare lo stile del titolo</a:t>
            </a:r>
          </a:p>
        </p:txBody>
      </p:sp>
      <p:sp>
        <p:nvSpPr>
          <p:cNvPr id="13" name="Segnaposto data 29"/>
          <p:cNvSpPr txBox="1">
            <a:spLocks noGrp="1"/>
          </p:cNvSpPr>
          <p:nvPr>
            <p:ph type="dt" sz="half" idx="2"/>
          </p:nvPr>
        </p:nvSpPr>
        <p:spPr>
          <a:xfrm>
            <a:off x="6727680" y="6408720"/>
            <a:ext cx="1918800" cy="364679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anchor="t" anchorCtr="0"/>
          <a:lstStyle>
            <a:lvl1pPr marL="0" marR="0" lvl="0" indent="0" algn="l" rtl="0" hangingPunct="1">
              <a:spcBef>
                <a:spcPts val="0"/>
              </a:spcBef>
              <a:spcAft>
                <a:spcPts val="0"/>
              </a:spcAft>
              <a:buNone/>
              <a:tabLst/>
              <a:defRPr lang="it-IT" sz="1800" b="0" i="0" u="none" strike="noStrike" kern="1200" spc="0">
                <a:solidFill>
                  <a:srgbClr val="000000"/>
                </a:solidFill>
                <a:latin typeface="Lucida Sans Unicode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fld id="{BC2FF910-5221-4061-8A04-5A4FCA282006}" type="datetime1">
              <a:rPr lang="it-IT"/>
              <a:pPr lvl="0"/>
              <a:t>03/05/2016</a:t>
            </a:fld>
            <a:endParaRPr lang="it-IT"/>
          </a:p>
        </p:txBody>
      </p:sp>
      <p:sp>
        <p:nvSpPr>
          <p:cNvPr id="14" name="Segnaposto piè di pagina 18"/>
          <p:cNvSpPr txBox="1">
            <a:spLocks noGrp="1"/>
          </p:cNvSpPr>
          <p:nvPr>
            <p:ph type="ftr" sz="quarter" idx="3"/>
          </p:nvPr>
        </p:nvSpPr>
        <p:spPr>
          <a:xfrm>
            <a:off x="4379760" y="6408720"/>
            <a:ext cx="2350800" cy="364679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anchor="t" anchorCtr="0"/>
          <a:lstStyle>
            <a:lvl1pPr lvl="0" rtl="0" hangingPunct="0">
              <a:buNone/>
              <a:tabLst/>
              <a:defRPr lang="it-IT" sz="2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it-IT"/>
          </a:p>
        </p:txBody>
      </p:sp>
      <p:sp>
        <p:nvSpPr>
          <p:cNvPr id="15" name="Segnaposto numero diapositiva 26"/>
          <p:cNvSpPr txBox="1">
            <a:spLocks noGrp="1"/>
          </p:cNvSpPr>
          <p:nvPr>
            <p:ph type="sldNum" sz="quarter" idx="4"/>
          </p:nvPr>
        </p:nvSpPr>
        <p:spPr>
          <a:xfrm>
            <a:off x="8647200" y="6408720"/>
            <a:ext cx="366480" cy="364679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anchor="t" anchorCtr="0"/>
          <a:lstStyle>
            <a:lvl1pPr marL="0" marR="0" lvl="0" indent="0" algn="l" rtl="0" hangingPunct="1">
              <a:spcBef>
                <a:spcPts val="0"/>
              </a:spcBef>
              <a:spcAft>
                <a:spcPts val="0"/>
              </a:spcAft>
              <a:buNone/>
              <a:tabLst/>
              <a:defRPr lang="it-IT" sz="1800" b="0" i="0" u="none" strike="noStrike" kern="1200" spc="0">
                <a:solidFill>
                  <a:srgbClr val="000000"/>
                </a:solidFill>
                <a:latin typeface="Lucida Sans Unicode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fld id="{4FF55A4F-452E-4E4C-BA0B-963E276AAF4F}" type="slidenum">
              <a:rPr/>
              <a:pPr lvl="0"/>
              <a:t>‹N›</a:t>
            </a:fld>
            <a:endParaRPr lang="it-IT"/>
          </a:p>
        </p:txBody>
      </p:sp>
      <p:sp>
        <p:nvSpPr>
          <p:cNvPr id="16" name="Segnaposto testo 15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8229240" cy="452592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/>
          <a:lstStyle>
            <a:defPPr marL="432000" lvl="0" indent="-324000" algn="l" rtl="0" hangingPunct="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it-IT" sz="27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Lucida Sans Unicode"/>
                <a:ea typeface="Microsoft YaHei" pitchFamily="2"/>
                <a:cs typeface="Arial"/>
              </a:defRPr>
            </a:defPPr>
            <a:lvl1pPr marL="432000" lvl="0" indent="-324000" algn="l" rtl="0" hangingPunct="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it-IT" sz="27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Lucida Sans Unicode"/>
                <a:ea typeface="Microsoft YaHei" pitchFamily="2"/>
                <a:cs typeface="Arial"/>
              </a:defRPr>
            </a:lvl1pPr>
            <a:lvl2pPr marL="864000" lvl="1" indent="-324000" algn="l" rtl="0" hangingPunct="0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it-IT" sz="21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Lucida Sans Unicode"/>
                <a:ea typeface="Microsoft YaHei" pitchFamily="2"/>
                <a:cs typeface="Arial"/>
              </a:defRPr>
            </a:lvl2pPr>
            <a:lvl3pPr marL="1295999" lvl="2" indent="-288000" algn="l" rtl="0" hangingPunct="0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it-IT" sz="19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Lucida Sans Unicode"/>
                <a:ea typeface="Microsoft YaHei" pitchFamily="2"/>
                <a:cs typeface="Arial"/>
              </a:defRPr>
            </a:lvl3pPr>
            <a:lvl4pPr marL="1728000" lvl="3" indent="-216000" algn="l" rtl="0" hangingPunct="0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it-IT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Lucida Sans Unicode"/>
                <a:ea typeface="Microsoft YaHei" pitchFamily="2"/>
                <a:cs typeface="Arial"/>
              </a:defRPr>
            </a:lvl4pPr>
            <a:lvl5pPr marL="2160000" lvl="4" indent="-216000" algn="l" rtl="0" hangingPunct="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it-IT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Lucida Sans Unicode"/>
                <a:ea typeface="Microsoft YaHei" pitchFamily="2"/>
                <a:cs typeface="Arial"/>
              </a:defRPr>
            </a:lvl5pPr>
            <a:lvl6pPr marL="2592000" lvl="5" indent="-216000" algn="l" rtl="0" hangingPunct="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it-IT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Lucida Sans Unicode"/>
                <a:ea typeface="Microsoft YaHei" pitchFamily="2"/>
                <a:cs typeface="Arial"/>
              </a:defRPr>
            </a:lvl6pPr>
            <a:lvl7pPr marL="3024000" lvl="6" indent="-216000" algn="l" rtl="0" hangingPunct="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it-IT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Lucida Sans Unicode"/>
                <a:ea typeface="Microsoft YaHei" pitchFamily="2"/>
                <a:cs typeface="Arial"/>
              </a:defRPr>
            </a:lvl7pPr>
            <a:lvl8pPr marL="3456000" lvl="7" indent="-216000" algn="l" rtl="0" hangingPunct="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it-IT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Lucida Sans Unicode"/>
                <a:ea typeface="Microsoft YaHei" pitchFamily="2"/>
                <a:cs typeface="Arial"/>
              </a:defRPr>
            </a:lvl8pPr>
            <a:lvl9pPr marL="3887999" lvl="8" indent="-216000" algn="l" rtl="0" hangingPunct="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it-IT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Lucida Sans Unicode"/>
                <a:ea typeface="Microsoft YaHei" pitchFamily="2"/>
                <a:cs typeface="Arial"/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xStyles>
    <p:titleStyle>
      <a:lvl1pPr lvl="0" algn="l" rtl="0" hangingPunct="0">
        <a:spcBef>
          <a:spcPts val="0"/>
        </a:spcBef>
        <a:spcAft>
          <a:spcPts val="0"/>
        </a:spcAft>
        <a:buNone/>
        <a:tabLst/>
        <a:defRPr lang="it-IT" sz="4800" b="1" i="0" u="none" strike="noStrike" kern="1200" spc="0">
          <a:ln>
            <a:noFill/>
          </a:ln>
          <a:solidFill>
            <a:srgbClr val="775F55"/>
          </a:solidFill>
          <a:latin typeface="Lucida Sans Unicode" pitchFamily="18"/>
          <a:ea typeface="Microsoft YaHei" pitchFamily="2"/>
          <a:cs typeface="Arial" pitchFamily="2"/>
        </a:defRPr>
      </a:lvl1pPr>
    </p:titleStyle>
    <p:bodyStyle>
      <a:lvl1pPr algn="l" rtl="0" hangingPunct="0">
        <a:spcBef>
          <a:spcPts val="0"/>
        </a:spcBef>
        <a:spcAft>
          <a:spcPts val="1417"/>
        </a:spcAft>
        <a:tabLst/>
        <a:defRPr lang="it-IT" sz="2700" b="0" i="0" u="none" strike="noStrike" kern="1200" spc="0">
          <a:ln>
            <a:noFill/>
          </a:ln>
          <a:solidFill>
            <a:srgbClr val="000000"/>
          </a:solidFill>
          <a:latin typeface="Lucida Sans Unicode" pitchFamily="18"/>
          <a:ea typeface="Microsoft YaHei" pitchFamily="2"/>
          <a:cs typeface="Arial" pitchFamily="2"/>
        </a:defRPr>
      </a:lvl1pPr>
    </p:bodyStyle>
    <p:otherStyle/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igura a mano libera 12"/>
          <p:cNvSpPr/>
          <p:nvPr/>
        </p:nvSpPr>
        <p:spPr>
          <a:xfrm>
            <a:off x="500040" y="5945040"/>
            <a:ext cx="4939920" cy="920520"/>
          </a:xfrm>
          <a:custGeom>
            <a:avLst/>
            <a:gdLst>
              <a:gd name="f0" fmla="val 0"/>
              <a:gd name="f1" fmla="val 7485"/>
              <a:gd name="f2" fmla="val 337"/>
              <a:gd name="f3" fmla="val 2"/>
              <a:gd name="f4" fmla="val 5558"/>
              <a:gd name="f5" fmla="val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7485" h="337">
                <a:moveTo>
                  <a:pt x="f0" y="f3"/>
                </a:moveTo>
                <a:lnTo>
                  <a:pt x="f1" y="f2"/>
                </a:lnTo>
                <a:lnTo>
                  <a:pt x="f4" y="f2"/>
                </a:lnTo>
                <a:lnTo>
                  <a:pt x="f5" y="f0"/>
                </a:lnTo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it-IT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3" name="Figura a mano libera 11"/>
          <p:cNvSpPr/>
          <p:nvPr/>
        </p:nvSpPr>
        <p:spPr>
          <a:xfrm>
            <a:off x="485640" y="5938920"/>
            <a:ext cx="3690720" cy="933119"/>
          </a:xfrm>
          <a:custGeom>
            <a:avLst/>
            <a:gdLst>
              <a:gd name="f0" fmla="val 0"/>
              <a:gd name="f1" fmla="val 5591"/>
              <a:gd name="f2" fmla="val 588"/>
              <a:gd name="f3" fmla="val 585"/>
              <a:gd name="f4" fmla="val 4415"/>
              <a:gd name="f5" fmla="val 12"/>
              <a:gd name="f6" fmla="val 4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5591" h="588">
                <a:moveTo>
                  <a:pt x="f0" y="f0"/>
                </a:moveTo>
                <a:lnTo>
                  <a:pt x="f1" y="f3"/>
                </a:lnTo>
                <a:lnTo>
                  <a:pt x="f4" y="f2"/>
                </a:lnTo>
                <a:lnTo>
                  <a:pt x="f5" y="f6"/>
                </a:lnTo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it-IT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4" name="Triangolo rettangolo 13"/>
          <p:cNvSpPr/>
          <p:nvPr/>
        </p:nvSpPr>
        <p:spPr>
          <a:xfrm>
            <a:off x="-6120" y="5791320"/>
            <a:ext cx="3402000" cy="108036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21600"/>
              <a:gd name="f7" fmla="+- 0 0 0"/>
              <a:gd name="f8" fmla="*/ f3 1 21600"/>
              <a:gd name="f9" fmla="*/ f4 1 21600"/>
              <a:gd name="f10" fmla="*/ f7 f0 1"/>
              <a:gd name="f11" fmla="*/ 1900 f8 1"/>
              <a:gd name="f12" fmla="*/ 12700 f8 1"/>
              <a:gd name="f13" fmla="*/ 19700 f9 1"/>
              <a:gd name="f14" fmla="*/ 12700 f9 1"/>
              <a:gd name="f15" fmla="*/ 0 f8 1"/>
              <a:gd name="f16" fmla="*/ 0 f9 1"/>
              <a:gd name="f17" fmla="*/ f10 1 f2"/>
              <a:gd name="f18" fmla="*/ 10800 f9 1"/>
              <a:gd name="f19" fmla="*/ 21600 f9 1"/>
              <a:gd name="f20" fmla="*/ 10800 f8 1"/>
              <a:gd name="f21" fmla="*/ 21600 f8 1"/>
              <a:gd name="f22" fmla="+- f17 0 f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2">
                <a:pos x="f15" y="f16"/>
              </a:cxn>
              <a:cxn ang="f22">
                <a:pos x="f15" y="f18"/>
              </a:cxn>
              <a:cxn ang="f22">
                <a:pos x="f15" y="f19"/>
              </a:cxn>
              <a:cxn ang="f22">
                <a:pos x="f20" y="f19"/>
              </a:cxn>
              <a:cxn ang="f22">
                <a:pos x="f21" y="f19"/>
              </a:cxn>
              <a:cxn ang="f22">
                <a:pos x="f20" y="f18"/>
              </a:cxn>
            </a:cxnLst>
            <a:rect l="f11" t="f14" r="f12" b="f13"/>
            <a:pathLst>
              <a:path w="21600" h="21600">
                <a:moveTo>
                  <a:pt x="f5" y="f5"/>
                </a:moveTo>
                <a:lnTo>
                  <a:pt x="f6" y="f6"/>
                </a:lnTo>
                <a:lnTo>
                  <a:pt x="f5" y="f6"/>
                </a:lnTo>
                <a:lnTo>
                  <a:pt x="f5" y="f5"/>
                </a:lnTo>
                <a:close/>
              </a:path>
            </a:pathLst>
          </a:custGeom>
          <a:blipFill>
            <a:blip r:embed="rId13" cstate="print"/>
            <a:tile sx="49961" sy="49961" algn="t"/>
          </a:blipFill>
          <a:ln>
            <a:noFill/>
            <a:prstDash val="solid"/>
          </a:ln>
        </p:spPr>
        <p:txBody>
          <a:bodyPr vert="horz" wrap="square" lIns="90000" tIns="45000" rIns="90000" bIns="4500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it-IT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5" name="Connettore 1 14"/>
          <p:cNvSpPr/>
          <p:nvPr/>
        </p:nvSpPr>
        <p:spPr>
          <a:xfrm>
            <a:off x="-9000" y="5787720"/>
            <a:ext cx="3405239" cy="1084319"/>
          </a:xfrm>
          <a:prstGeom prst="line">
            <a:avLst/>
          </a:prstGeom>
          <a:noFill/>
          <a:ln w="12240">
            <a:solidFill>
              <a:srgbClr val="617A8E"/>
            </a:solidFill>
            <a:prstDash val="solid"/>
            <a:miter/>
          </a:ln>
        </p:spPr>
        <p:txBody>
          <a:bodyPr vert="horz" wrap="square" lIns="90000" tIns="45000" rIns="90000" bIns="4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it-IT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6" name="Segnaposto contenuto 2"/>
          <p:cNvSpPr txBox="1">
            <a:spLocks noGrp="1"/>
          </p:cNvSpPr>
          <p:nvPr>
            <p:ph type="body" idx="1"/>
          </p:nvPr>
        </p:nvSpPr>
        <p:spPr>
          <a:xfrm>
            <a:off x="457200" y="1481039"/>
            <a:ext cx="8229240" cy="452556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="t"/>
          <a:lstStyle>
            <a:defPPr marL="432000" lvl="0" indent="-324000" algn="l" rtl="0" hangingPunct="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it-IT" sz="27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Lucida Sans Unicode"/>
                <a:ea typeface="Microsoft YaHei" pitchFamily="2"/>
                <a:cs typeface="Arial"/>
              </a:defRPr>
            </a:defPPr>
            <a:lvl1pPr marL="432000" lvl="0" indent="-324000" algn="l" rtl="0" hangingPunct="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it-IT" sz="27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Lucida Sans Unicode"/>
                <a:ea typeface="Microsoft YaHei" pitchFamily="2"/>
                <a:cs typeface="Arial"/>
              </a:defRPr>
            </a:lvl1pPr>
            <a:lvl2pPr marL="864000" lvl="1" indent="-324000" algn="l" rtl="0" hangingPunct="0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it-IT" sz="21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Lucida Sans Unicode"/>
                <a:ea typeface="Microsoft YaHei" pitchFamily="2"/>
                <a:cs typeface="Arial"/>
              </a:defRPr>
            </a:lvl2pPr>
            <a:lvl3pPr marL="1295999" lvl="2" indent="-288000" algn="l" rtl="0" hangingPunct="0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it-IT" sz="19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Lucida Sans Unicode"/>
                <a:ea typeface="Microsoft YaHei" pitchFamily="2"/>
                <a:cs typeface="Arial"/>
              </a:defRPr>
            </a:lvl3pPr>
            <a:lvl4pPr marL="1728000" lvl="3" indent="-216000" algn="l" rtl="0" hangingPunct="0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it-IT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Lucida Sans Unicode"/>
                <a:ea typeface="Microsoft YaHei" pitchFamily="2"/>
                <a:cs typeface="Arial"/>
              </a:defRPr>
            </a:lvl4pPr>
            <a:lvl5pPr marL="2160000" lvl="4" indent="-216000" algn="l" rtl="0" hangingPunct="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it-IT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Lucida Sans Unicode"/>
                <a:ea typeface="Microsoft YaHei" pitchFamily="2"/>
                <a:cs typeface="Arial"/>
              </a:defRPr>
            </a:lvl5pPr>
            <a:lvl6pPr marL="2592000" lvl="5" indent="-216000" algn="l" rtl="0" hangingPunct="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it-IT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Lucida Sans Unicode"/>
                <a:ea typeface="Microsoft YaHei" pitchFamily="2"/>
                <a:cs typeface="Arial"/>
              </a:defRPr>
            </a:lvl6pPr>
            <a:lvl7pPr marL="3024000" lvl="6" indent="-216000" algn="l" rtl="0" hangingPunct="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it-IT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Lucida Sans Unicode"/>
                <a:ea typeface="Microsoft YaHei" pitchFamily="2"/>
                <a:cs typeface="Arial"/>
              </a:defRPr>
            </a:lvl7pPr>
            <a:lvl8pPr marL="3456000" lvl="7" indent="-216000" algn="l" rtl="0" hangingPunct="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it-IT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Lucida Sans Unicode"/>
                <a:ea typeface="Microsoft YaHei" pitchFamily="2"/>
                <a:cs typeface="Arial"/>
              </a:defRPr>
            </a:lvl8pPr>
            <a:lvl9pPr marL="3887999" lvl="8" indent="-216000" algn="l" rtl="0" hangingPunct="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it-IT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Lucida Sans Unicode"/>
                <a:ea typeface="Microsoft YaHei" pitchFamily="2"/>
                <a:cs typeface="Arial"/>
              </a:defRPr>
            </a:lvl9pPr>
          </a:lstStyle>
          <a:p>
            <a:pPr lvl="0"/>
            <a:r>
              <a:rPr lang="it-IT"/>
              <a:t>Click to edit the outline text format</a:t>
            </a:r>
          </a:p>
          <a:p>
            <a:pPr lvl="1"/>
            <a:r>
              <a:rPr lang="it-IT"/>
              <a:t>Second Outline Level</a:t>
            </a:r>
          </a:p>
          <a:p>
            <a:pPr lvl="2"/>
            <a:r>
              <a:rPr lang="it-IT"/>
              <a:t>Third Outline Level</a:t>
            </a:r>
          </a:p>
          <a:p>
            <a:pPr lvl="3"/>
            <a:r>
              <a:rPr lang="it-IT"/>
              <a:t>Fourth Outline Level</a:t>
            </a:r>
          </a:p>
          <a:p>
            <a:pPr lvl="4"/>
            <a:r>
              <a:rPr lang="it-IT"/>
              <a:t>Fifth Outline Level</a:t>
            </a:r>
          </a:p>
          <a:p>
            <a:pPr lvl="5"/>
            <a:r>
              <a:rPr lang="it-IT"/>
              <a:t>Sixth Outline Level</a:t>
            </a:r>
          </a:p>
          <a:p>
            <a:pPr lvl="6"/>
            <a:r>
              <a:rPr lang="it-IT"/>
              <a:t>Seventh Outline Level</a:t>
            </a:r>
          </a:p>
          <a:p>
            <a:pPr lvl="7"/>
            <a:r>
              <a:rPr lang="it-IT"/>
              <a:t>Eighth Outline Level</a:t>
            </a:r>
          </a:p>
          <a:p>
            <a:pPr lvl="0"/>
            <a:r>
              <a:rPr lang="it-IT"/>
              <a:t>Ninth Outline LevelFare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Titolo 6"/>
          <p:cNvSpPr txBox="1"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="t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/>
            <a:r>
              <a:rPr lang="it-IT"/>
              <a:t>Click to edit the title text formatFare clic per modificare lo stile del titolo</a:t>
            </a:r>
          </a:p>
        </p:txBody>
      </p:sp>
      <p:sp>
        <p:nvSpPr>
          <p:cNvPr id="8" name="Segnaposto data 9"/>
          <p:cNvSpPr txBox="1">
            <a:spLocks noGrp="1"/>
          </p:cNvSpPr>
          <p:nvPr>
            <p:ph type="dt" sz="half" idx="2"/>
          </p:nvPr>
        </p:nvSpPr>
        <p:spPr>
          <a:xfrm>
            <a:off x="6727680" y="6408720"/>
            <a:ext cx="1918800" cy="364679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anchor="t" anchorCtr="0"/>
          <a:lstStyle>
            <a:lvl1pPr marL="0" marR="0" lvl="0" indent="0" algn="l" rtl="0" hangingPunct="1">
              <a:spcBef>
                <a:spcPts val="0"/>
              </a:spcBef>
              <a:spcAft>
                <a:spcPts val="0"/>
              </a:spcAft>
              <a:buNone/>
              <a:tabLst/>
              <a:defRPr lang="it-IT" sz="1800" b="0" i="0" u="none" strike="noStrike" kern="1200" spc="0">
                <a:solidFill>
                  <a:srgbClr val="000000"/>
                </a:solidFill>
                <a:latin typeface="Lucida Sans Unicode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fld id="{85F0C43A-2AF6-42A2-B6FD-7E55F8E123C6}" type="datetime1">
              <a:rPr lang="it-IT"/>
              <a:pPr lvl="0"/>
              <a:t>03/05/2016</a:t>
            </a:fld>
            <a:endParaRPr lang="it-IT"/>
          </a:p>
        </p:txBody>
      </p:sp>
      <p:sp>
        <p:nvSpPr>
          <p:cNvPr id="9" name="Segnaposto piè di pagina 21"/>
          <p:cNvSpPr txBox="1">
            <a:spLocks noGrp="1"/>
          </p:cNvSpPr>
          <p:nvPr>
            <p:ph type="ftr" sz="quarter" idx="3"/>
          </p:nvPr>
        </p:nvSpPr>
        <p:spPr>
          <a:xfrm>
            <a:off x="4379760" y="6408720"/>
            <a:ext cx="2350800" cy="364679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anchor="t" anchorCtr="0"/>
          <a:lstStyle>
            <a:lvl1pPr lvl="0" rtl="0" hangingPunct="0">
              <a:buNone/>
              <a:tabLst/>
              <a:defRPr lang="it-IT" sz="2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it-IT"/>
          </a:p>
        </p:txBody>
      </p:sp>
      <p:sp>
        <p:nvSpPr>
          <p:cNvPr id="10" name="Segnaposto numero diapositiva 17"/>
          <p:cNvSpPr txBox="1">
            <a:spLocks noGrp="1"/>
          </p:cNvSpPr>
          <p:nvPr>
            <p:ph type="sldNum" sz="quarter" idx="4"/>
          </p:nvPr>
        </p:nvSpPr>
        <p:spPr>
          <a:xfrm>
            <a:off x="8647200" y="6408720"/>
            <a:ext cx="366480" cy="364679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anchor="t" anchorCtr="0"/>
          <a:lstStyle>
            <a:lvl1pPr marL="0" marR="0" lvl="0" indent="0" algn="l" rtl="0" hangingPunct="1">
              <a:spcBef>
                <a:spcPts val="0"/>
              </a:spcBef>
              <a:spcAft>
                <a:spcPts val="0"/>
              </a:spcAft>
              <a:buNone/>
              <a:tabLst/>
              <a:defRPr lang="it-IT" sz="1800" b="0" i="0" u="none" strike="noStrike" kern="1200" spc="0">
                <a:solidFill>
                  <a:srgbClr val="000000"/>
                </a:solidFill>
                <a:latin typeface="Lucida Sans Unicode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fld id="{1121B6A6-C6B1-4D02-BB65-E0915C9018EB}" type="slidenum">
              <a:rPr/>
              <a:pPr lvl="0"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xStyles>
    <p:titleStyle>
      <a:lvl1pPr lvl="0" algn="l" rtl="0" hangingPunct="0">
        <a:spcBef>
          <a:spcPts val="0"/>
        </a:spcBef>
        <a:spcAft>
          <a:spcPts val="0"/>
        </a:spcAft>
        <a:buNone/>
        <a:tabLst/>
        <a:defRPr lang="it-IT" sz="4100" b="1" i="0" u="none" strike="noStrike" kern="1200" spc="0">
          <a:ln>
            <a:noFill/>
          </a:ln>
          <a:solidFill>
            <a:srgbClr val="775F55"/>
          </a:solidFill>
          <a:latin typeface="Lucida Sans Unicode" pitchFamily="18"/>
          <a:ea typeface="Microsoft YaHei" pitchFamily="2"/>
          <a:cs typeface="Arial" pitchFamily="2"/>
        </a:defRPr>
      </a:lvl1pPr>
    </p:titleStyle>
    <p:bodyStyle>
      <a:lvl1pPr lvl="0">
        <a:buSzPct val="45000"/>
        <a:buFont typeface="StarSymbol"/>
        <a:buChar char="●"/>
        <a:tabLst/>
        <a:defRPr lang="it-IT" sz="2700" b="0" i="0" u="none" strike="noStrike" spc="0">
          <a:solidFill>
            <a:srgbClr val="000000"/>
          </a:solidFill>
          <a:latin typeface="Lucida Sans Unicode" pitchFamily="18"/>
          <a:cs typeface="" pitchFamily="2"/>
        </a:defRPr>
      </a:lvl1pPr>
      <a:lvl2pPr lvl="1">
        <a:buSzPct val="75000"/>
        <a:buFont typeface="StarSymbol"/>
        <a:buChar char="–"/>
        <a:tabLst/>
        <a:defRPr lang="it-IT" sz="2700" b="0" i="0" u="none" strike="noStrike" spc="0">
          <a:solidFill>
            <a:srgbClr val="000000"/>
          </a:solidFill>
          <a:latin typeface="Lucida Sans Unicode" pitchFamily="18"/>
          <a:cs typeface="" pitchFamily="2"/>
        </a:defRPr>
      </a:lvl2pPr>
      <a:lvl3pPr lvl="2">
        <a:buSzPct val="45000"/>
        <a:buFont typeface="StarSymbol"/>
        <a:buChar char="●"/>
        <a:tabLst/>
        <a:defRPr lang="it-IT" sz="2700" b="0" i="0" u="none" strike="noStrike" spc="0">
          <a:solidFill>
            <a:srgbClr val="000000"/>
          </a:solidFill>
          <a:latin typeface="Lucida Sans Unicode" pitchFamily="18"/>
          <a:cs typeface="" pitchFamily="2"/>
        </a:defRPr>
      </a:lvl3pPr>
      <a:lvl4pPr lvl="3">
        <a:buSzPct val="75000"/>
        <a:buFont typeface="StarSymbol"/>
        <a:buChar char="–"/>
        <a:tabLst/>
        <a:defRPr lang="it-IT" sz="2700" b="0" i="0" u="none" strike="noStrike" spc="0">
          <a:solidFill>
            <a:srgbClr val="000000"/>
          </a:solidFill>
          <a:latin typeface="Lucida Sans Unicode" pitchFamily="18"/>
          <a:cs typeface="" pitchFamily="2"/>
        </a:defRPr>
      </a:lvl4pPr>
      <a:lvl5pPr lvl="4">
        <a:buSzPct val="45000"/>
        <a:buFont typeface="StarSymbol"/>
        <a:buChar char="●"/>
        <a:tabLst/>
        <a:defRPr lang="it-IT" sz="2700" b="0" i="0" u="none" strike="noStrike" spc="0">
          <a:solidFill>
            <a:srgbClr val="000000"/>
          </a:solidFill>
          <a:latin typeface="Lucida Sans Unicode" pitchFamily="18"/>
          <a:cs typeface="" pitchFamily="2"/>
        </a:defRPr>
      </a:lvl5pPr>
      <a:lvl6pPr lvl="5">
        <a:buSzPct val="45000"/>
        <a:buFont typeface="StarSymbol"/>
        <a:buChar char="●"/>
        <a:tabLst/>
        <a:defRPr lang="it-IT" sz="2700" b="0" i="0" u="none" strike="noStrike" spc="0">
          <a:solidFill>
            <a:srgbClr val="000000"/>
          </a:solidFill>
          <a:latin typeface="Lucida Sans Unicode" pitchFamily="18"/>
          <a:cs typeface="" pitchFamily="2"/>
        </a:defRPr>
      </a:lvl6pPr>
      <a:lvl7pPr lvl="6">
        <a:buSzPct val="45000"/>
        <a:buFont typeface="StarSymbol"/>
        <a:buChar char="●"/>
        <a:tabLst/>
        <a:defRPr lang="it-IT" sz="2700" b="0" i="0" u="none" strike="noStrike" spc="0">
          <a:solidFill>
            <a:srgbClr val="000000"/>
          </a:solidFill>
          <a:latin typeface="Lucida Sans Unicode" pitchFamily="18"/>
          <a:cs typeface="" pitchFamily="2"/>
        </a:defRPr>
      </a:lvl7pPr>
      <a:lvl8pPr lvl="7">
        <a:buSzPct val="45000"/>
        <a:buFont typeface="StarSymbol"/>
        <a:buChar char="●"/>
        <a:tabLst/>
        <a:defRPr lang="it-IT" sz="2700" b="0" i="0" u="none" strike="noStrike" spc="0">
          <a:solidFill>
            <a:srgbClr val="000000"/>
          </a:solidFill>
          <a:latin typeface="Lucida Sans Unicode" pitchFamily="18"/>
          <a:cs typeface="" pitchFamily="2"/>
        </a:defRPr>
      </a:lvl8pPr>
      <a:lvl9pPr marL="0" marR="0" lvl="0" indent="0" algn="l" rtl="0" hangingPunct="0">
        <a:spcBef>
          <a:spcPts val="400"/>
        </a:spcBef>
        <a:spcAft>
          <a:spcPts val="0"/>
        </a:spcAft>
        <a:buClr>
          <a:srgbClr val="94B6D2"/>
        </a:buClr>
        <a:buSzPct val="68000"/>
        <a:buFont typeface="Wingdings 3" pitchFamily="16"/>
        <a:buChar char=""/>
        <a:tabLst/>
        <a:defRPr lang="it-IT" sz="2700" b="0" i="0" u="none" strike="noStrike" spc="0">
          <a:solidFill>
            <a:srgbClr val="000000"/>
          </a:solidFill>
          <a:latin typeface="Lucida Sans Unicode" pitchFamily="18"/>
          <a:cs typeface="" pitchFamily="2"/>
        </a:defRPr>
      </a:lvl9pPr>
    </p:bodyStyle>
    <p:otherStyle/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 txBox="1">
            <a:spLocks noGrp="1"/>
          </p:cNvSpPr>
          <p:nvPr>
            <p:ph type="title" idx="4294967295"/>
          </p:nvPr>
        </p:nvSpPr>
        <p:spPr>
          <a:xfrm>
            <a:off x="755576" y="1484784"/>
            <a:ext cx="7772039" cy="504056"/>
          </a:xfrm>
          <a:solidFill>
            <a:schemeClr val="accent5">
              <a:lumMod val="40000"/>
              <a:lumOff val="60000"/>
            </a:schemeClr>
          </a:solidFill>
        </p:spPr>
        <p:txBody>
          <a:bodyPr anchor="t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algn="ctr" hangingPunct="1">
              <a:buNone/>
            </a:pPr>
            <a:r>
              <a:rPr lang="it-IT" sz="3600" dirty="0" smtClean="0">
                <a:solidFill>
                  <a:srgbClr val="0070C0"/>
                </a:solidFill>
              </a:rPr>
              <a:t>L’ISTITUTO</a:t>
            </a:r>
            <a:r>
              <a:rPr lang="it-IT" sz="3600" dirty="0" smtClean="0"/>
              <a:t/>
            </a:r>
            <a:br>
              <a:rPr lang="it-IT" sz="3600" dirty="0" smtClean="0"/>
            </a:br>
            <a:r>
              <a:rPr lang="it-IT" sz="4100" dirty="0"/>
              <a:t/>
            </a:r>
            <a:br>
              <a:rPr lang="it-IT" sz="4100" dirty="0"/>
            </a:br>
            <a:endParaRPr lang="it-IT" sz="4100" dirty="0"/>
          </a:p>
        </p:txBody>
      </p:sp>
      <p:sp>
        <p:nvSpPr>
          <p:cNvPr id="3" name="Sottotitolo 2"/>
          <p:cNvSpPr txBox="1">
            <a:spLocks noGrp="1"/>
          </p:cNvSpPr>
          <p:nvPr>
            <p:ph type="subTitle" idx="4294967295"/>
          </p:nvPr>
        </p:nvSpPr>
        <p:spPr>
          <a:xfrm>
            <a:off x="323528" y="2204864"/>
            <a:ext cx="8568952" cy="3312368"/>
          </a:xfrm>
          <a:noFill/>
        </p:spPr>
        <p:txBody>
          <a:bodyPr wrap="square" lIns="90000" tIns="45000" rIns="90000" bIns="45000" anchor="t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342900" indent="-342900" hangingPunct="1">
              <a:spcAft>
                <a:spcPts val="0"/>
              </a:spcAft>
              <a:buFont typeface="Wingdings" pitchFamily="2" charset="2"/>
              <a:buChar char="v"/>
            </a:pPr>
            <a:r>
              <a:rPr lang="it-IT" sz="1800" b="1" dirty="0" smtClean="0">
                <a:solidFill>
                  <a:srgbClr val="775F55"/>
                </a:solidFill>
                <a:latin typeface="Lucida Sans Unicode" pitchFamily="18"/>
                <a:cs typeface="Mangal" pitchFamily="2"/>
              </a:rPr>
              <a:t> IC RIGNANO – INCISA VALDARNO:     3 plessi di scuola dell’infanzia</a:t>
            </a:r>
          </a:p>
          <a:p>
            <a:pPr marL="342900" indent="-342900" hangingPunct="1">
              <a:spcAft>
                <a:spcPts val="0"/>
              </a:spcAft>
              <a:buNone/>
            </a:pPr>
            <a:r>
              <a:rPr lang="it-IT" sz="1800" b="1" dirty="0" smtClean="0">
                <a:solidFill>
                  <a:srgbClr val="775F55"/>
                </a:solidFill>
                <a:latin typeface="Lucida Sans Unicode" pitchFamily="18"/>
                <a:cs typeface="Mangal" pitchFamily="2"/>
              </a:rPr>
              <a:t>                                                              4 plessi di scuola primaria</a:t>
            </a:r>
          </a:p>
          <a:p>
            <a:pPr marL="342900" indent="-342900" hangingPunct="1">
              <a:spcAft>
                <a:spcPts val="0"/>
              </a:spcAft>
              <a:buNone/>
            </a:pPr>
            <a:r>
              <a:rPr lang="it-IT" sz="1800" b="1" dirty="0" smtClean="0">
                <a:solidFill>
                  <a:srgbClr val="775F55"/>
                </a:solidFill>
                <a:latin typeface="Lucida Sans Unicode" pitchFamily="18"/>
                <a:cs typeface="Mangal" pitchFamily="2"/>
              </a:rPr>
              <a:t>                                                              2 plessi di scuola sec. di 1°grado</a:t>
            </a:r>
          </a:p>
          <a:p>
            <a:pPr marL="342900" indent="-342900" hangingPunct="1">
              <a:spcAft>
                <a:spcPts val="0"/>
              </a:spcAft>
              <a:buNone/>
            </a:pPr>
            <a:endParaRPr lang="it-IT" sz="1800" b="1" dirty="0" smtClean="0">
              <a:solidFill>
                <a:srgbClr val="775F55"/>
              </a:solidFill>
              <a:latin typeface="Lucida Sans Unicode" pitchFamily="18"/>
              <a:cs typeface="Mangal" pitchFamily="2"/>
            </a:endParaRPr>
          </a:p>
          <a:p>
            <a:pPr marL="342900" indent="-342900" hangingPunct="1">
              <a:spcAft>
                <a:spcPts val="0"/>
              </a:spcAft>
              <a:buFont typeface="Wingdings" pitchFamily="2" charset="2"/>
              <a:buChar char="v"/>
            </a:pPr>
            <a:r>
              <a:rPr lang="it-IT" sz="1800" b="1" dirty="0" smtClean="0">
                <a:solidFill>
                  <a:srgbClr val="775F55"/>
                </a:solidFill>
                <a:latin typeface="Lucida Sans Unicode" pitchFamily="18"/>
                <a:cs typeface="Mangal" pitchFamily="2"/>
              </a:rPr>
              <a:t>8 classi quinte coinvolte </a:t>
            </a:r>
          </a:p>
          <a:p>
            <a:pPr marL="342900" indent="-342900" hangingPunct="1">
              <a:spcAft>
                <a:spcPts val="0"/>
              </a:spcAft>
              <a:buFont typeface="Wingdings" pitchFamily="2" charset="2"/>
              <a:buChar char="v"/>
            </a:pPr>
            <a:endParaRPr lang="it-IT" sz="1800" b="1" dirty="0" smtClean="0">
              <a:solidFill>
                <a:srgbClr val="775F55"/>
              </a:solidFill>
              <a:latin typeface="Lucida Sans Unicode" pitchFamily="18"/>
              <a:cs typeface="Mangal" pitchFamily="2"/>
            </a:endParaRPr>
          </a:p>
          <a:p>
            <a:pPr marL="342900" indent="-342900" hangingPunct="1">
              <a:spcAft>
                <a:spcPts val="0"/>
              </a:spcAft>
              <a:buFont typeface="Wingdings" pitchFamily="2" charset="2"/>
              <a:buChar char="v"/>
            </a:pPr>
            <a:r>
              <a:rPr lang="it-IT" sz="1800" b="1" dirty="0" smtClean="0">
                <a:solidFill>
                  <a:srgbClr val="775F55"/>
                </a:solidFill>
                <a:latin typeface="Lucida Sans Unicode" pitchFamily="18"/>
                <a:cs typeface="Mangal" pitchFamily="2"/>
              </a:rPr>
              <a:t> gruppo dei docenti classi parallele </a:t>
            </a:r>
          </a:p>
          <a:p>
            <a:pPr marL="342900" indent="-342900" hangingPunct="1">
              <a:spcAft>
                <a:spcPts val="0"/>
              </a:spcAft>
              <a:buFont typeface="Wingdings" pitchFamily="2" charset="2"/>
              <a:buChar char="v"/>
            </a:pPr>
            <a:endParaRPr lang="it-IT" sz="1800" b="1" dirty="0" smtClean="0">
              <a:solidFill>
                <a:srgbClr val="775F55"/>
              </a:solidFill>
              <a:latin typeface="Lucida Sans Unicode" pitchFamily="18"/>
              <a:cs typeface="Mangal" pitchFamily="2"/>
            </a:endParaRPr>
          </a:p>
          <a:p>
            <a:pPr marL="342900" indent="-342900" hangingPunct="1">
              <a:spcAft>
                <a:spcPts val="0"/>
              </a:spcAft>
              <a:buFont typeface="Wingdings" pitchFamily="2" charset="2"/>
              <a:buChar char="v"/>
            </a:pPr>
            <a:r>
              <a:rPr lang="it-IT" sz="1800" b="1" dirty="0" smtClean="0">
                <a:solidFill>
                  <a:srgbClr val="775F55"/>
                </a:solidFill>
                <a:latin typeface="Lucida Sans Unicode" pitchFamily="18"/>
                <a:cs typeface="Mangal" pitchFamily="2"/>
              </a:rPr>
              <a:t> commissione specifica di lavoro : 11 docenti prevalenti </a:t>
            </a:r>
          </a:p>
          <a:p>
            <a:pPr marL="342900" indent="-342900" hangingPunct="1">
              <a:spcAft>
                <a:spcPts val="0"/>
              </a:spcAft>
              <a:buNone/>
            </a:pPr>
            <a:r>
              <a:rPr lang="it-IT" sz="1800" b="1" dirty="0" smtClean="0">
                <a:solidFill>
                  <a:srgbClr val="775F55"/>
                </a:solidFill>
                <a:latin typeface="Lucida Sans Unicode" pitchFamily="18"/>
                <a:cs typeface="Mangal" pitchFamily="2"/>
              </a:rPr>
              <a:t>                                                            1 referente per la valutazione        </a:t>
            </a:r>
          </a:p>
          <a:p>
            <a:pPr marL="342900" indent="-342900" hangingPunct="1">
              <a:spcAft>
                <a:spcPts val="0"/>
              </a:spcAft>
              <a:buFont typeface="Wingdings" pitchFamily="2" charset="2"/>
              <a:buChar char="v"/>
            </a:pPr>
            <a:endParaRPr lang="it-IT" sz="1800" b="1" dirty="0" smtClean="0">
              <a:solidFill>
                <a:srgbClr val="775F55"/>
              </a:solidFill>
              <a:latin typeface="Lucida Sans Unicode" pitchFamily="18"/>
              <a:cs typeface="Mangal" pitchFamily="2"/>
            </a:endParaRPr>
          </a:p>
          <a:p>
            <a:pPr marL="0" indent="0" hangingPunct="1">
              <a:spcAft>
                <a:spcPts val="0"/>
              </a:spcAft>
              <a:buNone/>
            </a:pPr>
            <a:endParaRPr lang="it-IT" sz="1800" b="1" dirty="0" smtClean="0">
              <a:solidFill>
                <a:srgbClr val="775F55"/>
              </a:solidFill>
              <a:latin typeface="Lucida Sans Unicode" pitchFamily="18"/>
              <a:cs typeface="Mangal" pitchFamily="2"/>
            </a:endParaRPr>
          </a:p>
          <a:p>
            <a:pPr marL="0" indent="0" hangingPunct="1">
              <a:spcAft>
                <a:spcPts val="0"/>
              </a:spcAft>
              <a:buNone/>
            </a:pPr>
            <a:r>
              <a:rPr lang="it-IT" sz="1800" b="1" dirty="0" smtClean="0">
                <a:solidFill>
                  <a:srgbClr val="775F55"/>
                </a:solidFill>
                <a:latin typeface="Lucida Sans Unicode" pitchFamily="18"/>
                <a:cs typeface="Mangal" pitchFamily="2"/>
              </a:rPr>
              <a:t> </a:t>
            </a:r>
          </a:p>
          <a:p>
            <a:pPr marL="0" indent="0" hangingPunct="1">
              <a:spcAft>
                <a:spcPts val="0"/>
              </a:spcAft>
              <a:buNone/>
            </a:pPr>
            <a:endParaRPr lang="it-IT" sz="1800" b="1" dirty="0" smtClean="0">
              <a:solidFill>
                <a:srgbClr val="775F55"/>
              </a:solidFill>
              <a:latin typeface="Lucida Sans Unicode" pitchFamily="18"/>
              <a:cs typeface="Mangal" pitchFamily="2"/>
            </a:endParaRPr>
          </a:p>
          <a:p>
            <a:pPr marL="0" indent="0" hangingPunct="1">
              <a:spcAft>
                <a:spcPts val="0"/>
              </a:spcAft>
              <a:buNone/>
            </a:pPr>
            <a:endParaRPr lang="it-IT" sz="1800" b="1" dirty="0" smtClean="0">
              <a:solidFill>
                <a:srgbClr val="775F55"/>
              </a:solidFill>
              <a:latin typeface="Lucida Sans Unicode" pitchFamily="18"/>
              <a:cs typeface="Mangal" pitchFamily="2"/>
            </a:endParaRPr>
          </a:p>
          <a:p>
            <a:pPr marL="0" indent="0" hangingPunct="1">
              <a:spcAft>
                <a:spcPts val="0"/>
              </a:spcAft>
              <a:buNone/>
            </a:pPr>
            <a:endParaRPr lang="it-IT" sz="1800" b="1" dirty="0">
              <a:solidFill>
                <a:srgbClr val="775F55"/>
              </a:solidFill>
              <a:latin typeface="Lucida Sans Unicode" pitchFamily="18"/>
              <a:cs typeface="Mangal" pitchFamily="2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43808" y="260648"/>
            <a:ext cx="3528392" cy="1080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5661248"/>
            <a:ext cx="1944216" cy="6480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INTESI &#10;DELLE PRINCIPALI NOVIT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 txBox="1">
            <a:spLocks noGrp="1"/>
          </p:cNvSpPr>
          <p:nvPr>
            <p:ph type="title" idx="4294967295"/>
          </p:nvPr>
        </p:nvSpPr>
        <p:spPr>
          <a:xfrm>
            <a:off x="539552" y="548680"/>
            <a:ext cx="8183160" cy="432048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 hangingPunct="1">
              <a:buNone/>
            </a:pPr>
            <a:r>
              <a:rPr lang="it-IT" sz="2800" dirty="0" smtClean="0">
                <a:solidFill>
                  <a:srgbClr val="0070C0"/>
                </a:solidFill>
              </a:rPr>
              <a:t>   DALLA FORMAZIONE... ALL’INFORMAZIONE</a:t>
            </a:r>
            <a:br>
              <a:rPr lang="it-IT" sz="2800" dirty="0" smtClean="0">
                <a:solidFill>
                  <a:srgbClr val="0070C0"/>
                </a:solidFill>
              </a:rPr>
            </a:br>
            <a:r>
              <a:rPr lang="it-IT" sz="3600" dirty="0" smtClean="0"/>
              <a:t/>
            </a:r>
            <a:br>
              <a:rPr lang="it-IT" sz="3600" dirty="0" smtClean="0"/>
            </a:br>
            <a:r>
              <a:rPr lang="it-IT" sz="3600" dirty="0" smtClean="0"/>
              <a:t/>
            </a:r>
            <a:br>
              <a:rPr lang="it-IT" sz="3600" dirty="0" smtClean="0"/>
            </a:br>
            <a:r>
              <a:rPr lang="it-IT" sz="3600" dirty="0" smtClean="0"/>
              <a:t/>
            </a:r>
            <a:br>
              <a:rPr lang="it-IT" sz="3600" dirty="0" smtClean="0"/>
            </a:br>
            <a:r>
              <a:rPr lang="it-IT" sz="3600" dirty="0" smtClean="0"/>
              <a:t/>
            </a:r>
            <a:br>
              <a:rPr lang="it-IT" sz="3600" dirty="0" smtClean="0"/>
            </a:br>
            <a:r>
              <a:rPr lang="it-IT" sz="3600" dirty="0" smtClean="0"/>
              <a:t>                            </a:t>
            </a:r>
            <a:endParaRPr lang="it-IT" sz="36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28184" y="6046153"/>
            <a:ext cx="2592288" cy="8118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CasellaDiTesto 5"/>
          <p:cNvSpPr txBox="1"/>
          <p:nvPr/>
        </p:nvSpPr>
        <p:spPr>
          <a:xfrm>
            <a:off x="395536" y="1052736"/>
            <a:ext cx="8064896" cy="78483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itchFamily="2" charset="2"/>
              <a:buChar char="v"/>
            </a:pPr>
            <a:r>
              <a:rPr lang="it-IT" b="1" dirty="0" smtClean="0">
                <a:latin typeface="Lucida Sans Unicode" pitchFamily="34" charset="0"/>
                <a:cs typeface="Lucida Sans Unicode" pitchFamily="34" charset="0"/>
              </a:rPr>
              <a:t> FORMAZIONE                     </a:t>
            </a:r>
            <a:r>
              <a:rPr lang="it-IT" dirty="0" smtClean="0">
                <a:latin typeface="Lucida Sans Unicode" pitchFamily="34" charset="0"/>
                <a:cs typeface="Lucida Sans Unicode" pitchFamily="34" charset="0"/>
              </a:rPr>
              <a:t>il </a:t>
            </a:r>
            <a:r>
              <a:rPr lang="it-IT" b="1" dirty="0" smtClean="0">
                <a:latin typeface="Lucida Sans Unicode" pitchFamily="34" charset="0"/>
                <a:cs typeface="Lucida Sans Unicode" pitchFamily="34" charset="0"/>
              </a:rPr>
              <a:t>Dirigente</a:t>
            </a:r>
            <a:r>
              <a:rPr lang="it-IT" dirty="0" smtClean="0">
                <a:latin typeface="Lucida Sans Unicode" pitchFamily="34" charset="0"/>
                <a:cs typeface="Lucida Sans Unicode" pitchFamily="34" charset="0"/>
              </a:rPr>
              <a:t> – collegi unitari</a:t>
            </a:r>
          </a:p>
          <a:p>
            <a:pPr>
              <a:buFont typeface="Wingdings" pitchFamily="2" charset="2"/>
              <a:buChar char="v"/>
            </a:pPr>
            <a:endParaRPr lang="it-IT" b="1" dirty="0" smtClean="0">
              <a:latin typeface="Lucida Sans Unicode" pitchFamily="34" charset="0"/>
              <a:cs typeface="Lucida Sans Unicode" pitchFamily="34" charset="0"/>
            </a:endParaRPr>
          </a:p>
          <a:p>
            <a:endParaRPr lang="it-IT" b="1" dirty="0" smtClean="0">
              <a:latin typeface="Lucida Sans Unicode" pitchFamily="34" charset="0"/>
              <a:cs typeface="Lucida Sans Unicode" pitchFamily="34" charset="0"/>
            </a:endParaRPr>
          </a:p>
          <a:p>
            <a:r>
              <a:rPr lang="it-IT" b="1" dirty="0" smtClean="0">
                <a:latin typeface="Lucida Sans Unicode" pitchFamily="34" charset="0"/>
                <a:cs typeface="Lucida Sans Unicode" pitchFamily="34" charset="0"/>
              </a:rPr>
              <a:t>    </a:t>
            </a:r>
            <a:r>
              <a:rPr lang="it-IT" dirty="0" smtClean="0">
                <a:latin typeface="Lucida Sans Unicode" pitchFamily="34" charset="0"/>
                <a:cs typeface="Lucida Sans Unicode" pitchFamily="34" charset="0"/>
              </a:rPr>
              <a:t>il </a:t>
            </a:r>
            <a:r>
              <a:rPr lang="it-IT" b="1" dirty="0" smtClean="0">
                <a:latin typeface="Lucida Sans Unicode" pitchFamily="34" charset="0"/>
                <a:cs typeface="Lucida Sans Unicode" pitchFamily="34" charset="0"/>
              </a:rPr>
              <a:t>quadro normativo </a:t>
            </a:r>
            <a:r>
              <a:rPr lang="it-IT" dirty="0" smtClean="0">
                <a:latin typeface="Lucida Sans Unicode" pitchFamily="34" charset="0"/>
                <a:cs typeface="Lucida Sans Unicode" pitchFamily="34" charset="0"/>
              </a:rPr>
              <a:t>con particolare riferimento</a:t>
            </a:r>
          </a:p>
          <a:p>
            <a:r>
              <a:rPr lang="it-IT" b="1" dirty="0" smtClean="0">
                <a:latin typeface="Lucida Sans Unicode" pitchFamily="34" charset="0"/>
                <a:cs typeface="Lucida Sans Unicode" pitchFamily="34" charset="0"/>
              </a:rPr>
              <a:t>    </a:t>
            </a:r>
            <a:r>
              <a:rPr lang="it-IT" dirty="0" smtClean="0">
                <a:latin typeface="Lucida Sans Unicode" pitchFamily="34" charset="0"/>
                <a:cs typeface="Lucida Sans Unicode" pitchFamily="34" charset="0"/>
              </a:rPr>
              <a:t>circ. </a:t>
            </a:r>
            <a:r>
              <a:rPr lang="it-IT" dirty="0" err="1" smtClean="0">
                <a:latin typeface="Lucida Sans Unicode" pitchFamily="34" charset="0"/>
                <a:cs typeface="Lucida Sans Unicode" pitchFamily="34" charset="0"/>
              </a:rPr>
              <a:t>n°</a:t>
            </a:r>
            <a:r>
              <a:rPr lang="it-IT" dirty="0" smtClean="0">
                <a:latin typeface="Lucida Sans Unicode" pitchFamily="34" charset="0"/>
                <a:cs typeface="Lucida Sans Unicode" pitchFamily="34" charset="0"/>
              </a:rPr>
              <a:t> 3 del 13 febbraio 2015 </a:t>
            </a:r>
          </a:p>
          <a:p>
            <a:endParaRPr lang="it-IT" dirty="0" smtClean="0">
              <a:latin typeface="Lucida Sans Unicode" pitchFamily="34" charset="0"/>
              <a:cs typeface="Lucida Sans Unicode" pitchFamily="34" charset="0"/>
            </a:endParaRPr>
          </a:p>
          <a:p>
            <a:pPr marL="342900" indent="-342900">
              <a:buFont typeface="Wingdings" pitchFamily="2" charset="2"/>
              <a:buChar char="v"/>
            </a:pPr>
            <a:r>
              <a:rPr lang="it-IT" dirty="0" smtClean="0">
                <a:latin typeface="Lucida Sans Unicode" pitchFamily="34" charset="0"/>
                <a:cs typeface="Lucida Sans Unicode" pitchFamily="34" charset="0"/>
              </a:rPr>
              <a:t> </a:t>
            </a:r>
            <a:r>
              <a:rPr lang="it-IT" b="1" dirty="0" smtClean="0">
                <a:latin typeface="Lucida Sans Unicode" pitchFamily="34" charset="0"/>
                <a:cs typeface="Lucida Sans Unicode" pitchFamily="34" charset="0"/>
              </a:rPr>
              <a:t>AUTOFORMAZIONE</a:t>
            </a:r>
            <a:r>
              <a:rPr lang="it-IT" dirty="0" smtClean="0">
                <a:latin typeface="Lucida Sans Unicode" pitchFamily="34" charset="0"/>
                <a:cs typeface="Lucida Sans Unicode" pitchFamily="34" charset="0"/>
              </a:rPr>
              <a:t>                    </a:t>
            </a:r>
            <a:r>
              <a:rPr lang="it-IT" b="1" dirty="0" err="1" smtClean="0">
                <a:latin typeface="Lucida Sans Unicode" pitchFamily="34" charset="0"/>
                <a:cs typeface="Lucida Sans Unicode" pitchFamily="34" charset="0"/>
              </a:rPr>
              <a:t>Ins.ref.</a:t>
            </a:r>
            <a:r>
              <a:rPr lang="it-IT" b="1" dirty="0" smtClean="0">
                <a:latin typeface="Lucida Sans Unicode" pitchFamily="34" charset="0"/>
                <a:cs typeface="Lucida Sans Unicode" pitchFamily="34" charset="0"/>
              </a:rPr>
              <a:t> Valutazione </a:t>
            </a:r>
            <a:r>
              <a:rPr lang="it-IT" dirty="0" smtClean="0">
                <a:latin typeface="Lucida Sans Unicode" pitchFamily="34" charset="0"/>
                <a:cs typeface="Lucida Sans Unicode" pitchFamily="34" charset="0"/>
              </a:rPr>
              <a:t>– classi quinte</a:t>
            </a:r>
          </a:p>
          <a:p>
            <a:r>
              <a:rPr lang="it-IT" b="1" dirty="0" smtClean="0">
                <a:latin typeface="Lucida Sans Unicode" pitchFamily="34" charset="0"/>
                <a:cs typeface="Lucida Sans Unicode" pitchFamily="34" charset="0"/>
              </a:rPr>
              <a:t>                                                                         </a:t>
            </a:r>
            <a:r>
              <a:rPr lang="it-IT" dirty="0" smtClean="0">
                <a:latin typeface="Lucida Sans Unicode" pitchFamily="34" charset="0"/>
                <a:cs typeface="Lucida Sans Unicode" pitchFamily="34" charset="0"/>
              </a:rPr>
              <a:t>commissione specifica</a:t>
            </a:r>
          </a:p>
          <a:p>
            <a:endParaRPr lang="it-IT" dirty="0" smtClean="0">
              <a:latin typeface="Lucida Sans Unicode" pitchFamily="34" charset="0"/>
              <a:cs typeface="Lucida Sans Unicode" pitchFamily="34" charset="0"/>
            </a:endParaRPr>
          </a:p>
          <a:p>
            <a:endParaRPr lang="it-IT" dirty="0" smtClean="0">
              <a:latin typeface="Lucida Sans Unicode" pitchFamily="34" charset="0"/>
              <a:cs typeface="Lucida Sans Unicode" pitchFamily="34" charset="0"/>
            </a:endParaRPr>
          </a:p>
          <a:p>
            <a:r>
              <a:rPr lang="it-IT" dirty="0" smtClean="0">
                <a:latin typeface="Lucida Sans Unicode" pitchFamily="34" charset="0"/>
                <a:cs typeface="Lucida Sans Unicode" pitchFamily="34" charset="0"/>
              </a:rPr>
              <a:t>    </a:t>
            </a:r>
            <a:r>
              <a:rPr lang="it-IT" b="1" dirty="0" smtClean="0">
                <a:latin typeface="Lucida Sans Unicode" pitchFamily="34" charset="0"/>
                <a:cs typeface="Lucida Sans Unicode" pitchFamily="34" charset="0"/>
              </a:rPr>
              <a:t>linee guida </a:t>
            </a:r>
            <a:r>
              <a:rPr lang="it-IT" dirty="0" smtClean="0">
                <a:latin typeface="Lucida Sans Unicode" pitchFamily="34" charset="0"/>
                <a:cs typeface="Lucida Sans Unicode" pitchFamily="34" charset="0"/>
              </a:rPr>
              <a:t>per la certificazione delle competenze:                 </a:t>
            </a:r>
          </a:p>
          <a:p>
            <a:r>
              <a:rPr lang="it-IT" dirty="0" smtClean="0">
                <a:latin typeface="Lucida Sans Unicode" pitchFamily="34" charset="0"/>
                <a:cs typeface="Lucida Sans Unicode" pitchFamily="34" charset="0"/>
              </a:rPr>
              <a:t>                COMPETENZA – AZIONE DIDATTICA – VALUTAZIONE</a:t>
            </a:r>
          </a:p>
          <a:p>
            <a:endParaRPr lang="it-IT" dirty="0" smtClean="0">
              <a:latin typeface="Lucida Sans Unicode" pitchFamily="34" charset="0"/>
              <a:cs typeface="Lucida Sans Unicode" pitchFamily="34" charset="0"/>
            </a:endParaRPr>
          </a:p>
          <a:p>
            <a:pPr>
              <a:buFont typeface="Wingdings" pitchFamily="2" charset="2"/>
              <a:buChar char="v"/>
            </a:pPr>
            <a:r>
              <a:rPr lang="it-IT" dirty="0" smtClean="0">
                <a:latin typeface="Lucida Sans Unicode" pitchFamily="34" charset="0"/>
                <a:cs typeface="Lucida Sans Unicode" pitchFamily="34" charset="0"/>
              </a:rPr>
              <a:t> </a:t>
            </a:r>
            <a:r>
              <a:rPr lang="it-IT" b="1" dirty="0" smtClean="0">
                <a:latin typeface="Lucida Sans Unicode" pitchFamily="34" charset="0"/>
                <a:cs typeface="Lucida Sans Unicode" pitchFamily="34" charset="0"/>
              </a:rPr>
              <a:t>INFORMAZIONE </a:t>
            </a:r>
            <a:r>
              <a:rPr lang="it-IT" dirty="0" smtClean="0">
                <a:latin typeface="Lucida Sans Unicode" pitchFamily="34" charset="0"/>
                <a:cs typeface="Lucida Sans Unicode" pitchFamily="34" charset="0"/>
              </a:rPr>
              <a:t>: </a:t>
            </a:r>
            <a:r>
              <a:rPr lang="it-IT" b="1" dirty="0" smtClean="0">
                <a:latin typeface="Lucida Sans Unicode" pitchFamily="34" charset="0"/>
                <a:cs typeface="Lucida Sans Unicode" pitchFamily="34" charset="0"/>
              </a:rPr>
              <a:t>Collegio</a:t>
            </a:r>
            <a:r>
              <a:rPr lang="it-IT" dirty="0" smtClean="0">
                <a:latin typeface="Lucida Sans Unicode" pitchFamily="34" charset="0"/>
                <a:cs typeface="Lucida Sans Unicode" pitchFamily="34" charset="0"/>
              </a:rPr>
              <a:t> – condivisione materiali</a:t>
            </a:r>
          </a:p>
          <a:p>
            <a:r>
              <a:rPr lang="it-IT" dirty="0" smtClean="0">
                <a:latin typeface="Lucida Sans Unicode" pitchFamily="34" charset="0"/>
                <a:cs typeface="Lucida Sans Unicode" pitchFamily="34" charset="0"/>
              </a:rPr>
              <a:t>                               </a:t>
            </a:r>
          </a:p>
          <a:p>
            <a:r>
              <a:rPr lang="it-IT" dirty="0" smtClean="0">
                <a:latin typeface="Lucida Sans Unicode" pitchFamily="34" charset="0"/>
                <a:cs typeface="Lucida Sans Unicode" pitchFamily="34" charset="0"/>
              </a:rPr>
              <a:t>                              </a:t>
            </a:r>
            <a:r>
              <a:rPr lang="it-IT" b="1" dirty="0" smtClean="0">
                <a:latin typeface="Lucida Sans Unicode" pitchFamily="34" charset="0"/>
                <a:cs typeface="Lucida Sans Unicode" pitchFamily="34" charset="0"/>
              </a:rPr>
              <a:t>Famiglie – </a:t>
            </a:r>
            <a:r>
              <a:rPr lang="it-IT" dirty="0" smtClean="0">
                <a:latin typeface="Lucida Sans Unicode" pitchFamily="34" charset="0"/>
                <a:cs typeface="Lucida Sans Unicode" pitchFamily="34" charset="0"/>
              </a:rPr>
              <a:t>area famiglie sito della scuola</a:t>
            </a:r>
          </a:p>
          <a:p>
            <a:r>
              <a:rPr lang="it-IT" dirty="0" smtClean="0">
                <a:latin typeface="Lucida Sans Unicode" pitchFamily="34" charset="0"/>
                <a:cs typeface="Lucida Sans Unicode" pitchFamily="34" charset="0"/>
              </a:rPr>
              <a:t>                                               consigli di interclasse</a:t>
            </a:r>
          </a:p>
          <a:p>
            <a:r>
              <a:rPr lang="it-IT" dirty="0" smtClean="0">
                <a:latin typeface="Lucida Sans Unicode" pitchFamily="34" charset="0"/>
                <a:cs typeface="Lucida Sans Unicode" pitchFamily="34" charset="0"/>
              </a:rPr>
              <a:t>                                               consegna finale scheda di valutazione</a:t>
            </a:r>
          </a:p>
          <a:p>
            <a:r>
              <a:rPr lang="it-IT" dirty="0" smtClean="0">
                <a:latin typeface="Lucida Sans Unicode" pitchFamily="34" charset="0"/>
                <a:cs typeface="Lucida Sans Unicode" pitchFamily="34" charset="0"/>
              </a:rPr>
              <a:t>                               </a:t>
            </a:r>
          </a:p>
          <a:p>
            <a:endParaRPr lang="it-IT" dirty="0" smtClean="0">
              <a:latin typeface="Lucida Sans Unicode" pitchFamily="34" charset="0"/>
              <a:cs typeface="Lucida Sans Unicode" pitchFamily="34" charset="0"/>
            </a:endParaRPr>
          </a:p>
          <a:p>
            <a:r>
              <a:rPr lang="it-IT" dirty="0" smtClean="0">
                <a:latin typeface="Lucida Sans Unicode" pitchFamily="34" charset="0"/>
                <a:cs typeface="Lucida Sans Unicode" pitchFamily="34" charset="0"/>
              </a:rPr>
              <a:t>                                                                                                     </a:t>
            </a:r>
          </a:p>
          <a:p>
            <a:endParaRPr lang="it-IT" b="1" dirty="0" smtClean="0">
              <a:latin typeface="Lucida Sans Unicode" pitchFamily="34" charset="0"/>
              <a:cs typeface="Lucida Sans Unicode" pitchFamily="34" charset="0"/>
            </a:endParaRPr>
          </a:p>
          <a:p>
            <a:endParaRPr lang="it-IT" b="1" dirty="0" smtClean="0">
              <a:latin typeface="Lucida Sans Unicode" pitchFamily="34" charset="0"/>
              <a:cs typeface="Lucida Sans Unicode" pitchFamily="34" charset="0"/>
            </a:endParaRPr>
          </a:p>
          <a:p>
            <a:r>
              <a:rPr lang="it-IT" b="1" dirty="0" smtClean="0">
                <a:latin typeface="Lucida Sans Unicode" pitchFamily="34" charset="0"/>
                <a:cs typeface="Lucida Sans Unicode" pitchFamily="34" charset="0"/>
              </a:rPr>
              <a:t>    </a:t>
            </a:r>
          </a:p>
          <a:p>
            <a:endParaRPr lang="it-IT" b="1" dirty="0" smtClean="0">
              <a:latin typeface="Lucida Sans Unicode" pitchFamily="34" charset="0"/>
              <a:cs typeface="Lucida Sans Unicode" pitchFamily="34" charset="0"/>
            </a:endParaRPr>
          </a:p>
          <a:p>
            <a:r>
              <a:rPr lang="it-IT" b="1" dirty="0" smtClean="0">
                <a:latin typeface="Lucida Sans Unicode" pitchFamily="34" charset="0"/>
                <a:cs typeface="Lucida Sans Unicode" pitchFamily="34" charset="0"/>
              </a:rPr>
              <a:t>    </a:t>
            </a:r>
          </a:p>
          <a:p>
            <a:r>
              <a:rPr lang="it-IT" b="1" dirty="0" smtClean="0">
                <a:latin typeface="Lucida Sans Unicode" pitchFamily="34" charset="0"/>
                <a:cs typeface="Lucida Sans Unicode" pitchFamily="34" charset="0"/>
              </a:rPr>
              <a:t> </a:t>
            </a:r>
          </a:p>
        </p:txBody>
      </p:sp>
      <p:cxnSp>
        <p:nvCxnSpPr>
          <p:cNvPr id="8" name="Connettore 2 7"/>
          <p:cNvCxnSpPr/>
          <p:nvPr/>
        </p:nvCxnSpPr>
        <p:spPr>
          <a:xfrm>
            <a:off x="2627784" y="1196752"/>
            <a:ext cx="1080120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ttore 2 9"/>
          <p:cNvCxnSpPr/>
          <p:nvPr/>
        </p:nvCxnSpPr>
        <p:spPr>
          <a:xfrm>
            <a:off x="1763688" y="1340768"/>
            <a:ext cx="0" cy="576064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ttore 2 11"/>
          <p:cNvCxnSpPr/>
          <p:nvPr/>
        </p:nvCxnSpPr>
        <p:spPr>
          <a:xfrm>
            <a:off x="3275856" y="2852936"/>
            <a:ext cx="1080120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ttore 2 12"/>
          <p:cNvCxnSpPr/>
          <p:nvPr/>
        </p:nvCxnSpPr>
        <p:spPr>
          <a:xfrm>
            <a:off x="1619672" y="3068960"/>
            <a:ext cx="0" cy="72008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 txBox="1">
            <a:spLocks noGrp="1"/>
          </p:cNvSpPr>
          <p:nvPr>
            <p:ph type="title" idx="4294967295"/>
          </p:nvPr>
        </p:nvSpPr>
        <p:spPr>
          <a:xfrm>
            <a:off x="611560" y="188640"/>
            <a:ext cx="8183160" cy="504055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 algn="ctr" hangingPunct="1">
              <a:buNone/>
            </a:pPr>
            <a:r>
              <a:rPr lang="it-IT" sz="2800" dirty="0" smtClean="0">
                <a:solidFill>
                  <a:srgbClr val="0070C0"/>
                </a:solidFill>
              </a:rPr>
              <a:t>DA CURRICOLO... </a:t>
            </a:r>
            <a:endParaRPr lang="it-IT" sz="2800" dirty="0">
              <a:solidFill>
                <a:srgbClr val="0070C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28184" y="5805264"/>
            <a:ext cx="2592288" cy="8118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CasellaDiTesto 3"/>
          <p:cNvSpPr txBox="1"/>
          <p:nvPr/>
        </p:nvSpPr>
        <p:spPr>
          <a:xfrm>
            <a:off x="611560" y="908720"/>
            <a:ext cx="736420" cy="5112568"/>
          </a:xfrm>
          <a:prstGeom prst="rect">
            <a:avLst/>
          </a:prstGeom>
          <a:noFill/>
        </p:spPr>
        <p:txBody>
          <a:bodyPr vert="wordArtVert" wrap="square" rtlCol="0">
            <a:spAutoFit/>
          </a:bodyPr>
          <a:lstStyle/>
          <a:p>
            <a:r>
              <a:rPr lang="it-IT" sz="2400" b="1" dirty="0" smtClean="0">
                <a:latin typeface="Lucida Sans Unicode" pitchFamily="34" charset="0"/>
                <a:cs typeface="Lucida Sans Unicode" pitchFamily="34" charset="0"/>
              </a:rPr>
              <a:t>CURRICOLO</a:t>
            </a:r>
          </a:p>
        </p:txBody>
      </p:sp>
      <p:sp>
        <p:nvSpPr>
          <p:cNvPr id="6" name="CasellaDiTesto 5"/>
          <p:cNvSpPr txBox="1"/>
          <p:nvPr/>
        </p:nvSpPr>
        <p:spPr>
          <a:xfrm>
            <a:off x="1403648" y="908721"/>
            <a:ext cx="7344816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it-IT" dirty="0" smtClean="0"/>
              <a:t> definizione del </a:t>
            </a:r>
            <a:r>
              <a:rPr lang="it-IT" b="1" dirty="0" smtClean="0"/>
              <a:t>PROFILO DELLO STUDENTE </a:t>
            </a:r>
            <a:r>
              <a:rPr lang="it-IT" dirty="0" smtClean="0"/>
              <a:t>in termini di competenze, condivise ed assunte dall’intero Collegio</a:t>
            </a:r>
            <a:r>
              <a:rPr lang="it-IT" b="1" dirty="0" smtClean="0"/>
              <a:t> </a:t>
            </a:r>
          </a:p>
          <a:p>
            <a:r>
              <a:rPr lang="it-IT" b="1" dirty="0" smtClean="0"/>
              <a:t> </a:t>
            </a:r>
          </a:p>
          <a:p>
            <a:pPr>
              <a:buFont typeface="Wingdings" pitchFamily="2" charset="2"/>
              <a:buChar char="Ø"/>
            </a:pPr>
            <a:r>
              <a:rPr lang="it-IT" b="1" dirty="0" smtClean="0"/>
              <a:t> </a:t>
            </a:r>
            <a:r>
              <a:rPr lang="it-IT" dirty="0" smtClean="0"/>
              <a:t>condivisione sulle competenze da far acquisire agli allievi alla fine del primo ciclo, articolate in due categorie: </a:t>
            </a:r>
            <a:r>
              <a:rPr lang="it-IT" b="1" dirty="0" smtClean="0"/>
              <a:t>COMPETENZE DISCIPLINARI E COMPETENZE PER IL PIENO ESERCIZIO </a:t>
            </a:r>
            <a:r>
              <a:rPr lang="it-IT" b="1" dirty="0" err="1" smtClean="0"/>
              <a:t>DI</a:t>
            </a:r>
            <a:r>
              <a:rPr lang="it-IT" b="1" dirty="0" smtClean="0"/>
              <a:t> CITTADINANZA</a:t>
            </a:r>
          </a:p>
          <a:p>
            <a:endParaRPr lang="it-IT" b="1" dirty="0" smtClean="0"/>
          </a:p>
          <a:p>
            <a:pPr>
              <a:buFont typeface="Wingdings" pitchFamily="2" charset="2"/>
              <a:buChar char="Ø"/>
            </a:pPr>
            <a:r>
              <a:rPr lang="it-IT" dirty="0" smtClean="0"/>
              <a:t>individuazione dei </a:t>
            </a:r>
            <a:r>
              <a:rPr lang="it-IT" b="1" dirty="0" smtClean="0"/>
              <a:t>TRAGUARDI</a:t>
            </a:r>
            <a:r>
              <a:rPr lang="it-IT" dirty="0" smtClean="0"/>
              <a:t> </a:t>
            </a:r>
            <a:r>
              <a:rPr lang="it-IT" b="1" dirty="0" err="1" smtClean="0"/>
              <a:t>DI</a:t>
            </a:r>
            <a:r>
              <a:rPr lang="it-IT" b="1" dirty="0" smtClean="0"/>
              <a:t> SVILUPPO DELLE COMPETENZE</a:t>
            </a:r>
            <a:r>
              <a:rPr lang="it-IT" dirty="0" smtClean="0"/>
              <a:t>, alla fine dei tre ordini di scuola</a:t>
            </a:r>
          </a:p>
          <a:p>
            <a:endParaRPr lang="it-IT" dirty="0" smtClean="0"/>
          </a:p>
          <a:p>
            <a:pPr>
              <a:buFont typeface="Wingdings" pitchFamily="2" charset="2"/>
              <a:buChar char="Ø"/>
            </a:pPr>
            <a:r>
              <a:rPr lang="it-IT" dirty="0" smtClean="0"/>
              <a:t>definizione degli </a:t>
            </a:r>
            <a:r>
              <a:rPr lang="it-IT" b="1" dirty="0" smtClean="0"/>
              <a:t>OBIETTIVI </a:t>
            </a:r>
            <a:r>
              <a:rPr lang="it-IT" b="1" dirty="0" err="1" smtClean="0"/>
              <a:t>DI</a:t>
            </a:r>
            <a:r>
              <a:rPr lang="it-IT" b="1" dirty="0" smtClean="0"/>
              <a:t> APPRENDIMENTO</a:t>
            </a:r>
            <a:r>
              <a:rPr lang="it-IT" dirty="0" smtClean="0"/>
              <a:t> relativi al 3° e 5° anno della scuola primaria e al 3° anno di scuola secondaria di primo grado </a:t>
            </a:r>
          </a:p>
          <a:p>
            <a:endParaRPr lang="it-IT" dirty="0" smtClean="0"/>
          </a:p>
          <a:p>
            <a:pPr>
              <a:buFont typeface="Wingdings" pitchFamily="2" charset="2"/>
              <a:buChar char="Ø"/>
            </a:pPr>
            <a:r>
              <a:rPr lang="it-IT" dirty="0" smtClean="0"/>
              <a:t>individuazione di </a:t>
            </a:r>
            <a:r>
              <a:rPr lang="it-IT" b="1" dirty="0" smtClean="0"/>
              <a:t>PERCORSI DIDATTICI COMUNI </a:t>
            </a:r>
            <a:r>
              <a:rPr lang="it-IT" dirty="0" smtClean="0"/>
              <a:t>alle classi con la progettazione di Unità di Apprendimento per competenze e/o di laboratori specifici disciplinari e/o su competenze trasversali, secondo criteri di continuità, progressività, nella prospettiva della verticalità</a:t>
            </a:r>
            <a:br>
              <a:rPr lang="it-IT" dirty="0" smtClean="0"/>
            </a:br>
            <a:r>
              <a:rPr lang="it-IT" dirty="0" smtClean="0"/>
              <a:t>(</a:t>
            </a:r>
            <a:r>
              <a:rPr lang="it-IT" i="1" dirty="0" smtClean="0"/>
              <a:t>cittadinanza – scienze – matematica – lingua inglese</a:t>
            </a:r>
            <a:r>
              <a:rPr lang="it-IT" dirty="0" smtClean="0"/>
              <a:t>)</a:t>
            </a:r>
            <a:endParaRPr lang="it-IT" b="1" dirty="0" smtClean="0"/>
          </a:p>
          <a:p>
            <a:pPr>
              <a:buFont typeface="Wingdings" pitchFamily="2" charset="2"/>
              <a:buChar char="Ø"/>
            </a:pPr>
            <a:endParaRPr lang="it-IT" b="1" dirty="0" smtClean="0"/>
          </a:p>
          <a:p>
            <a:r>
              <a:rPr lang="it-IT" b="1" dirty="0" smtClean="0"/>
              <a:t>                                                                       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xmlns="" val="40069778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 txBox="1">
            <a:spLocks noGrp="1"/>
          </p:cNvSpPr>
          <p:nvPr>
            <p:ph type="title" idx="4294967295"/>
          </p:nvPr>
        </p:nvSpPr>
        <p:spPr>
          <a:xfrm>
            <a:off x="467544" y="188641"/>
            <a:ext cx="8183160" cy="576064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algn="ctr" hangingPunct="1">
              <a:buNone/>
            </a:pPr>
            <a:r>
              <a:rPr lang="it-IT" sz="2800" dirty="0" smtClean="0">
                <a:solidFill>
                  <a:srgbClr val="0070C0"/>
                </a:solidFill>
              </a:rPr>
              <a:t>...A CERTIFICAZIONE DELLE COMPETENZE</a:t>
            </a:r>
            <a:endParaRPr lang="it-IT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56176" y="5445224"/>
            <a:ext cx="2592288" cy="8118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CasellaDiTesto 4"/>
          <p:cNvSpPr txBox="1"/>
          <p:nvPr/>
        </p:nvSpPr>
        <p:spPr>
          <a:xfrm>
            <a:off x="467544" y="1124744"/>
            <a:ext cx="8208912" cy="85254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it-IT" dirty="0" smtClean="0"/>
              <a:t>Riflessione sulla </a:t>
            </a:r>
            <a:r>
              <a:rPr lang="it-IT" b="1" dirty="0" smtClean="0"/>
              <a:t>VALUTAZIONE</a:t>
            </a:r>
            <a:r>
              <a:rPr lang="it-IT" dirty="0" smtClean="0"/>
              <a:t> che ha per oggetto:</a:t>
            </a:r>
          </a:p>
          <a:p>
            <a:pPr>
              <a:buFont typeface="Wingdings" pitchFamily="2" charset="2"/>
              <a:buChar char="§"/>
            </a:pPr>
            <a:r>
              <a:rPr lang="it-IT" dirty="0" smtClean="0"/>
              <a:t> il </a:t>
            </a:r>
            <a:r>
              <a:rPr lang="it-IT" b="1" dirty="0" smtClean="0"/>
              <a:t>processo di apprendimento</a:t>
            </a:r>
          </a:p>
          <a:p>
            <a:pPr>
              <a:buFont typeface="Wingdings" pitchFamily="2" charset="2"/>
              <a:buChar char="§"/>
            </a:pPr>
            <a:r>
              <a:rPr lang="it-IT" b="1" dirty="0" smtClean="0"/>
              <a:t> il comportamento </a:t>
            </a:r>
          </a:p>
          <a:p>
            <a:pPr>
              <a:buFont typeface="Wingdings" pitchFamily="2" charset="2"/>
              <a:buChar char="§"/>
            </a:pPr>
            <a:r>
              <a:rPr lang="it-IT" b="1" dirty="0" smtClean="0"/>
              <a:t> il rendimento scolastico complessivo degli alunni</a:t>
            </a:r>
          </a:p>
          <a:p>
            <a:pPr>
              <a:buFont typeface="Wingdings" pitchFamily="2" charset="2"/>
              <a:buChar char="§"/>
            </a:pPr>
            <a:endParaRPr lang="it-IT" b="1" dirty="0" smtClean="0"/>
          </a:p>
          <a:p>
            <a:pPr>
              <a:buFont typeface="Wingdings" pitchFamily="2" charset="2"/>
              <a:buChar char="§"/>
            </a:pPr>
            <a:endParaRPr lang="it-IT" b="1" dirty="0" smtClean="0"/>
          </a:p>
          <a:p>
            <a:pPr>
              <a:buFont typeface="Wingdings" pitchFamily="2" charset="2"/>
              <a:buChar char="Ø"/>
            </a:pPr>
            <a:r>
              <a:rPr lang="it-IT" dirty="0" smtClean="0"/>
              <a:t>Elaborazione di un documento che esplica le finalità generali ed i criteri di valutazione delle </a:t>
            </a:r>
            <a:r>
              <a:rPr lang="it-IT" b="1" dirty="0" smtClean="0"/>
              <a:t>COMPETENZE SOCIALI E CIVICHE</a:t>
            </a:r>
            <a:r>
              <a:rPr lang="it-IT" dirty="0" smtClean="0"/>
              <a:t> per i tre ordini di scuola</a:t>
            </a:r>
            <a:endParaRPr lang="it-IT" b="1" dirty="0" smtClean="0"/>
          </a:p>
          <a:p>
            <a:r>
              <a:rPr lang="it-IT" b="1" dirty="0" smtClean="0"/>
              <a:t> </a:t>
            </a:r>
          </a:p>
          <a:p>
            <a:endParaRPr lang="it-IT" b="1" dirty="0" smtClean="0"/>
          </a:p>
          <a:p>
            <a:endParaRPr lang="it-IT" sz="800" b="1" dirty="0" smtClean="0"/>
          </a:p>
          <a:p>
            <a:pPr>
              <a:buFont typeface="Wingdings" pitchFamily="2" charset="2"/>
              <a:buChar char="Ø"/>
            </a:pPr>
            <a:r>
              <a:rPr lang="it-IT" dirty="0" smtClean="0"/>
              <a:t> Sintesi nel </a:t>
            </a:r>
            <a:r>
              <a:rPr lang="it-IT" b="1" dirty="0" smtClean="0"/>
              <a:t>MODELLO MINISTERIALE</a:t>
            </a:r>
            <a:r>
              <a:rPr lang="it-IT" dirty="0" smtClean="0"/>
              <a:t> di certificazione delle competenze</a:t>
            </a:r>
          </a:p>
          <a:p>
            <a:pPr>
              <a:buFont typeface="Wingdings" pitchFamily="2" charset="2"/>
              <a:buChar char="Ø"/>
            </a:pPr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b="1" dirty="0" smtClean="0"/>
          </a:p>
          <a:p>
            <a:pPr>
              <a:buFont typeface="Wingdings" pitchFamily="2" charset="2"/>
              <a:buChar char="Ø"/>
            </a:pPr>
            <a:endParaRPr lang="it-IT" dirty="0" smtClean="0"/>
          </a:p>
          <a:p>
            <a:pPr algn="ctr"/>
            <a:endParaRPr lang="it-IT" dirty="0" smtClean="0"/>
          </a:p>
          <a:p>
            <a:pPr>
              <a:buFont typeface="Wingdings" pitchFamily="2" charset="2"/>
              <a:buChar char="Ø"/>
            </a:pPr>
            <a:endParaRPr lang="it-IT" dirty="0" smtClean="0"/>
          </a:p>
          <a:p>
            <a:pPr>
              <a:buFont typeface="Wingdings" pitchFamily="2" charset="2"/>
              <a:buChar char="Ø"/>
            </a:pPr>
            <a:endParaRPr lang="it-IT" dirty="0" smtClean="0"/>
          </a:p>
          <a:p>
            <a:pPr>
              <a:buFont typeface="Wingdings" pitchFamily="2" charset="2"/>
              <a:buChar char="Ø"/>
            </a:pPr>
            <a:endParaRPr lang="it-IT" dirty="0" smtClean="0"/>
          </a:p>
          <a:p>
            <a:pPr>
              <a:buFont typeface="Wingdings" pitchFamily="2" charset="2"/>
              <a:buChar char="Ø"/>
            </a:pPr>
            <a:endParaRPr lang="it-IT" b="1" dirty="0" smtClean="0"/>
          </a:p>
          <a:p>
            <a:pPr>
              <a:buFont typeface="Wingdings" pitchFamily="2" charset="2"/>
              <a:buChar char="Ø"/>
            </a:pPr>
            <a:endParaRPr lang="it-IT" b="1" dirty="0" smtClean="0"/>
          </a:p>
          <a:p>
            <a:pPr>
              <a:buFont typeface="Wingdings" pitchFamily="2" charset="2"/>
              <a:buChar char="Ø"/>
            </a:pPr>
            <a:endParaRPr lang="it-IT" b="1" dirty="0" smtClean="0"/>
          </a:p>
          <a:p>
            <a:pPr>
              <a:buFont typeface="Wingdings" pitchFamily="2" charset="2"/>
              <a:buChar char="Ø"/>
            </a:pPr>
            <a:endParaRPr lang="it-IT" dirty="0" smtClean="0"/>
          </a:p>
          <a:p>
            <a:pPr>
              <a:buFont typeface="Wingdings" pitchFamily="2" charset="2"/>
              <a:buChar char="Ø"/>
            </a:pPr>
            <a:endParaRPr lang="it-IT" dirty="0" smtClean="0"/>
          </a:p>
          <a:p>
            <a:pPr>
              <a:buFont typeface="Wingdings" pitchFamily="2" charset="2"/>
              <a:buChar char="Ø"/>
            </a:pPr>
            <a:endParaRPr lang="it-IT" b="1" dirty="0" smtClean="0"/>
          </a:p>
          <a:p>
            <a:pPr>
              <a:buFont typeface="Wingdings" pitchFamily="2" charset="2"/>
              <a:buChar char="Ø"/>
            </a:pPr>
            <a:endParaRPr lang="it-IT" b="1" dirty="0" smtClean="0"/>
          </a:p>
        </p:txBody>
      </p:sp>
      <p:graphicFrame>
        <p:nvGraphicFramePr>
          <p:cNvPr id="7" name="Tabella 6"/>
          <p:cNvGraphicFramePr>
            <a:graphicFrameLocks noGrp="1"/>
          </p:cNvGraphicFramePr>
          <p:nvPr/>
        </p:nvGraphicFramePr>
        <p:xfrm>
          <a:off x="827584" y="4581128"/>
          <a:ext cx="7560840" cy="5608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90210"/>
                <a:gridCol w="1890210"/>
                <a:gridCol w="1890210"/>
                <a:gridCol w="1890210"/>
              </a:tblGrid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b="1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Calibri"/>
                        </a:rPr>
                        <a:t>Profilo delle competenze</a:t>
                      </a:r>
                      <a:endParaRPr lang="it-IT" sz="16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b="1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Calibri"/>
                        </a:rPr>
                        <a:t>Competenze chiave</a:t>
                      </a:r>
                      <a:endParaRPr lang="it-IT" sz="16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b="1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Calibri"/>
                        </a:rPr>
                        <a:t>Discipline coinvolte</a:t>
                      </a:r>
                      <a:endParaRPr lang="it-IT" sz="16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b="1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Calibri"/>
                        </a:rPr>
                        <a:t>Livello</a:t>
                      </a:r>
                      <a:endParaRPr lang="it-IT" sz="16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alpha val="4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3335622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 txBox="1">
            <a:spLocks noGrp="1"/>
          </p:cNvSpPr>
          <p:nvPr>
            <p:ph type="title" idx="4294967295"/>
          </p:nvPr>
        </p:nvSpPr>
        <p:spPr>
          <a:xfrm>
            <a:off x="467544" y="1700808"/>
            <a:ext cx="7772039" cy="3188689"/>
          </a:xfrm>
        </p:spPr>
        <p:txBody>
          <a:bodyPr anchor="t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 algn="ctr" hangingPunct="1">
              <a:buNone/>
            </a:pPr>
            <a:r>
              <a:rPr lang="it-IT" sz="4100" dirty="0"/>
              <a:t/>
            </a:r>
            <a:br>
              <a:rPr lang="it-IT" sz="4100" dirty="0"/>
            </a:br>
            <a:endParaRPr lang="it-IT" sz="4100" dirty="0"/>
          </a:p>
        </p:txBody>
      </p:sp>
      <p:sp>
        <p:nvSpPr>
          <p:cNvPr id="3" name="Sottotitolo 2"/>
          <p:cNvSpPr txBox="1">
            <a:spLocks noGrp="1"/>
          </p:cNvSpPr>
          <p:nvPr>
            <p:ph type="subTitle" idx="4294967295"/>
          </p:nvPr>
        </p:nvSpPr>
        <p:spPr>
          <a:xfrm>
            <a:off x="827584" y="1340768"/>
            <a:ext cx="7772039" cy="432048"/>
          </a:xfrm>
          <a:solidFill>
            <a:schemeClr val="accent5">
              <a:lumMod val="40000"/>
              <a:lumOff val="60000"/>
            </a:schemeClr>
          </a:solidFill>
        </p:spPr>
        <p:txBody>
          <a:bodyPr wrap="square" lIns="90000" tIns="45000" rIns="90000" bIns="45000" anchor="t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lvl="0" indent="0" algn="ctr" hangingPunct="1">
              <a:spcAft>
                <a:spcPts val="0"/>
              </a:spcAft>
              <a:buNone/>
            </a:pPr>
            <a:r>
              <a:rPr lang="it-IT" sz="2000" b="1" dirty="0" smtClean="0">
                <a:solidFill>
                  <a:srgbClr val="0070C0"/>
                </a:solidFill>
                <a:latin typeface="Lucida Sans Unicode" pitchFamily="18"/>
                <a:cs typeface="Mangal" pitchFamily="2"/>
              </a:rPr>
              <a:t>MODELLO MINISTERIALE CERTIFICAZIONE COMPETENZE</a:t>
            </a:r>
            <a:endParaRPr lang="it-IT" sz="2000" b="1" dirty="0">
              <a:solidFill>
                <a:srgbClr val="0070C0"/>
              </a:solidFill>
              <a:latin typeface="Lucida Sans Unicode" pitchFamily="18"/>
              <a:cs typeface="Mangal" pitchFamily="2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71800" y="260648"/>
            <a:ext cx="3456384" cy="9361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5661248"/>
            <a:ext cx="1944216" cy="6480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Freccia tridirezionale 6"/>
          <p:cNvSpPr/>
          <p:nvPr/>
        </p:nvSpPr>
        <p:spPr>
          <a:xfrm rot="10800000">
            <a:off x="2699792" y="1772816"/>
            <a:ext cx="3600400" cy="3528392"/>
          </a:xfrm>
          <a:prstGeom prst="leftRightUpArrow">
            <a:avLst>
              <a:gd name="adj1" fmla="val 12049"/>
              <a:gd name="adj2" fmla="val 15756"/>
              <a:gd name="adj3" fmla="val 25397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9" name="CasellaDiTesto 8"/>
          <p:cNvSpPr txBox="1"/>
          <p:nvPr/>
        </p:nvSpPr>
        <p:spPr>
          <a:xfrm>
            <a:off x="4283968" y="2420888"/>
            <a:ext cx="513410" cy="369332"/>
          </a:xfrm>
          <a:prstGeom prst="rect">
            <a:avLst/>
          </a:prstGeom>
          <a:noFill/>
        </p:spPr>
        <p:txBody>
          <a:bodyPr vert="horz" wrap="square" rtlCol="0">
            <a:noAutofit/>
          </a:bodyPr>
          <a:lstStyle/>
          <a:p>
            <a:pPr algn="ctr"/>
            <a:r>
              <a:rPr lang="it-IT" sz="1600" b="1" dirty="0" smtClean="0"/>
              <a:t>C</a:t>
            </a:r>
            <a:br>
              <a:rPr lang="it-IT" sz="1600" b="1" dirty="0" smtClean="0"/>
            </a:br>
            <a:r>
              <a:rPr lang="it-IT" sz="1600" b="1" dirty="0" smtClean="0"/>
              <a:t>R</a:t>
            </a:r>
            <a:br>
              <a:rPr lang="it-IT" sz="1600" b="1" dirty="0" smtClean="0"/>
            </a:br>
            <a:r>
              <a:rPr lang="it-IT" sz="1600" b="1" dirty="0" smtClean="0"/>
              <a:t>I</a:t>
            </a:r>
            <a:br>
              <a:rPr lang="it-IT" sz="1600" b="1" dirty="0" smtClean="0"/>
            </a:br>
            <a:r>
              <a:rPr lang="it-IT" sz="1600" b="1" dirty="0" smtClean="0"/>
              <a:t>T</a:t>
            </a:r>
            <a:br>
              <a:rPr lang="it-IT" sz="1600" b="1" dirty="0" smtClean="0"/>
            </a:br>
            <a:r>
              <a:rPr lang="it-IT" sz="1600" b="1" dirty="0" smtClean="0"/>
              <a:t>I</a:t>
            </a:r>
            <a:br>
              <a:rPr lang="it-IT" sz="1600" b="1" dirty="0" smtClean="0"/>
            </a:br>
            <a:r>
              <a:rPr lang="it-IT" sz="1600" b="1" dirty="0" smtClean="0"/>
              <a:t>C</a:t>
            </a:r>
            <a:br>
              <a:rPr lang="it-IT" sz="1600" b="1" dirty="0" smtClean="0"/>
            </a:br>
            <a:r>
              <a:rPr lang="it-IT" sz="1600" b="1" dirty="0" smtClean="0"/>
              <a:t>I</a:t>
            </a:r>
          </a:p>
          <a:p>
            <a:pPr algn="ctr"/>
            <a:r>
              <a:rPr lang="it-IT" sz="1600" b="1" dirty="0" smtClean="0"/>
              <a:t>T</a:t>
            </a:r>
          </a:p>
          <a:p>
            <a:pPr algn="ctr"/>
            <a:r>
              <a:rPr lang="it-IT" sz="1600" b="1" dirty="0" smtClean="0"/>
              <a:t>À</a:t>
            </a:r>
            <a:br>
              <a:rPr lang="it-IT" sz="1600" b="1" dirty="0" smtClean="0"/>
            </a:br>
            <a:r>
              <a:rPr lang="it-IT" sz="1600" b="1" dirty="0" smtClean="0"/>
              <a:t/>
            </a:r>
            <a:br>
              <a:rPr lang="it-IT" sz="1600" b="1" dirty="0" smtClean="0"/>
            </a:br>
            <a:endParaRPr lang="it-IT" sz="1600" b="1" dirty="0"/>
          </a:p>
        </p:txBody>
      </p:sp>
      <p:sp>
        <p:nvSpPr>
          <p:cNvPr id="8" name="CasellaDiTesto 7"/>
          <p:cNvSpPr txBox="1"/>
          <p:nvPr/>
        </p:nvSpPr>
        <p:spPr>
          <a:xfrm>
            <a:off x="2843808" y="2132856"/>
            <a:ext cx="41764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smtClean="0"/>
              <a:t>COMPILAZIONE  -  PUNTI </a:t>
            </a:r>
            <a:r>
              <a:rPr lang="it-IT" b="1" dirty="0" err="1" smtClean="0"/>
              <a:t>DI</a:t>
            </a:r>
            <a:r>
              <a:rPr lang="it-IT" b="1" dirty="0" smtClean="0"/>
              <a:t> FORZA</a:t>
            </a:r>
            <a:endParaRPr lang="it-IT" b="1" dirty="0"/>
          </a:p>
        </p:txBody>
      </p:sp>
      <p:sp>
        <p:nvSpPr>
          <p:cNvPr id="11" name="CasellaDiTesto 10"/>
          <p:cNvSpPr txBox="1"/>
          <p:nvPr/>
        </p:nvSpPr>
        <p:spPr>
          <a:xfrm>
            <a:off x="323528" y="2348880"/>
            <a:ext cx="3960440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it-IT" sz="1400" dirty="0" smtClean="0"/>
              <a:t> UNICO MODELLO PER TUTTI </a:t>
            </a:r>
          </a:p>
          <a:p>
            <a:r>
              <a:rPr lang="it-IT" sz="1400" dirty="0" smtClean="0"/>
              <a:t>   GLI ALUNNI DELLE 8 CLASSI QUINTE: </a:t>
            </a:r>
            <a:br>
              <a:rPr lang="it-IT" sz="1400" dirty="0" smtClean="0"/>
            </a:br>
            <a:r>
              <a:rPr lang="it-IT" sz="1400" dirty="0" smtClean="0"/>
              <a:t>   CONDIVISIONE  NELL’INDIVIDUARE  LE </a:t>
            </a:r>
            <a:br>
              <a:rPr lang="it-IT" sz="1400" dirty="0" smtClean="0"/>
            </a:br>
            <a:r>
              <a:rPr lang="it-IT" sz="1400" dirty="0" smtClean="0"/>
              <a:t>   DISCIPLINE CHE  HANNO CONTRIBUITO ALLO </a:t>
            </a:r>
            <a:br>
              <a:rPr lang="it-IT" sz="1400" dirty="0" smtClean="0"/>
            </a:br>
            <a:r>
              <a:rPr lang="it-IT" sz="1400" dirty="0" smtClean="0"/>
              <a:t>   SVILUPPO </a:t>
            </a:r>
            <a:r>
              <a:rPr lang="it-IT" sz="1400" dirty="0" err="1" smtClean="0"/>
              <a:t>DI</a:t>
            </a:r>
            <a:r>
              <a:rPr lang="it-IT" sz="1400" dirty="0" smtClean="0"/>
              <a:t> OGNI SPECIFICA COMPETENZA DEL </a:t>
            </a:r>
            <a:br>
              <a:rPr lang="it-IT" sz="1400" dirty="0" smtClean="0"/>
            </a:br>
            <a:r>
              <a:rPr lang="it-IT" sz="1400" dirty="0" smtClean="0"/>
              <a:t>   MODELLO MINISTERIALE</a:t>
            </a:r>
          </a:p>
          <a:p>
            <a:pPr>
              <a:buFont typeface="Wingdings" pitchFamily="2" charset="2"/>
              <a:buChar char="§"/>
            </a:pPr>
            <a:endParaRPr lang="it-IT" sz="1400" dirty="0" smtClean="0"/>
          </a:p>
          <a:p>
            <a:pPr>
              <a:buFont typeface="Arial" pitchFamily="34" charset="0"/>
              <a:buChar char="•"/>
            </a:pPr>
            <a:r>
              <a:rPr lang="it-IT" sz="1400" dirty="0" smtClean="0"/>
              <a:t> IN EVIDENZA L’INDICATORE APERTO PER </a:t>
            </a:r>
            <a:endParaRPr lang="it-IT" sz="1400" dirty="0" smtClean="0"/>
          </a:p>
          <a:p>
            <a:r>
              <a:rPr lang="it-IT" sz="1400" dirty="0" smtClean="0"/>
              <a:t>   COMPETENZE </a:t>
            </a:r>
            <a:r>
              <a:rPr lang="it-IT" sz="1400" dirty="0" smtClean="0"/>
              <a:t>SPECIFICHE E PERSONALI</a:t>
            </a:r>
          </a:p>
          <a:p>
            <a:pPr>
              <a:buFont typeface="Wingdings" pitchFamily="2" charset="2"/>
              <a:buChar char="§"/>
            </a:pPr>
            <a:endParaRPr lang="it-IT" sz="1400" dirty="0" smtClean="0"/>
          </a:p>
          <a:p>
            <a:pPr>
              <a:buFont typeface="Wingdings" pitchFamily="2" charset="2"/>
              <a:buChar char="§"/>
            </a:pPr>
            <a:r>
              <a:rPr lang="it-IT" sz="1400" dirty="0" smtClean="0"/>
              <a:t> CONDIVISIONE E RIFLESSIONE  </a:t>
            </a:r>
            <a:endParaRPr lang="it-IT" sz="1400" dirty="0" smtClean="0"/>
          </a:p>
          <a:p>
            <a:r>
              <a:rPr lang="it-IT" sz="1400" dirty="0" smtClean="0"/>
              <a:t> </a:t>
            </a:r>
            <a:r>
              <a:rPr lang="it-IT" sz="1400" dirty="0" smtClean="0"/>
              <a:t>  </a:t>
            </a:r>
            <a:r>
              <a:rPr lang="it-IT" sz="1400" dirty="0" smtClean="0"/>
              <a:t>DOPO </a:t>
            </a:r>
            <a:r>
              <a:rPr lang="it-IT" sz="1400" dirty="0" smtClean="0"/>
              <a:t>LA COMPILAZIONE</a:t>
            </a:r>
          </a:p>
          <a:p>
            <a:pPr>
              <a:buFont typeface="Wingdings" pitchFamily="2" charset="2"/>
              <a:buChar char="§"/>
            </a:pPr>
            <a:endParaRPr lang="it-IT" sz="1400" dirty="0"/>
          </a:p>
        </p:txBody>
      </p:sp>
      <p:sp>
        <p:nvSpPr>
          <p:cNvPr id="14" name="CasellaDiTesto 13"/>
          <p:cNvSpPr txBox="1"/>
          <p:nvPr/>
        </p:nvSpPr>
        <p:spPr>
          <a:xfrm>
            <a:off x="5652120" y="2564904"/>
            <a:ext cx="349188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it-IT" sz="1400" dirty="0" smtClean="0"/>
              <a:t> IL RIFERIMENTO DIRETTO ALLE INDICAZIONI </a:t>
            </a:r>
          </a:p>
          <a:p>
            <a:r>
              <a:rPr lang="it-IT" sz="1400" dirty="0" smtClean="0"/>
              <a:t>    2012</a:t>
            </a:r>
          </a:p>
          <a:p>
            <a:endParaRPr lang="it-IT" sz="1400" dirty="0" smtClean="0"/>
          </a:p>
          <a:p>
            <a:pPr>
              <a:buFont typeface="Wingdings" pitchFamily="2" charset="2"/>
              <a:buChar char="§"/>
            </a:pPr>
            <a:r>
              <a:rPr lang="it-IT" sz="1400" dirty="0" smtClean="0"/>
              <a:t> LA CHIAREZZA DEI LIVELLI ESPLICATIVI </a:t>
            </a:r>
          </a:p>
          <a:p>
            <a:r>
              <a:rPr lang="it-IT" sz="1400" dirty="0" smtClean="0"/>
              <a:t>   IN RIFERIMENTO AI DIVERSI STILI </a:t>
            </a:r>
            <a:r>
              <a:rPr lang="it-IT" sz="1400" dirty="0" err="1" smtClean="0"/>
              <a:t>DI</a:t>
            </a:r>
            <a:r>
              <a:rPr lang="it-IT" sz="1400" dirty="0" smtClean="0"/>
              <a:t> </a:t>
            </a:r>
          </a:p>
          <a:p>
            <a:r>
              <a:rPr lang="it-IT" sz="1400" dirty="0" smtClean="0"/>
              <a:t>    APPRENDIMENTO</a:t>
            </a:r>
          </a:p>
          <a:p>
            <a:endParaRPr lang="it-IT" sz="1400" dirty="0" smtClean="0"/>
          </a:p>
          <a:p>
            <a:pPr>
              <a:buFont typeface="Wingdings" pitchFamily="2" charset="2"/>
              <a:buChar char="§"/>
            </a:pPr>
            <a:r>
              <a:rPr lang="it-IT" sz="1400" dirty="0" smtClean="0"/>
              <a:t> ABOLIZIONE DEL VOTO IN DECIMI</a:t>
            </a:r>
          </a:p>
          <a:p>
            <a:pPr>
              <a:buFont typeface="Wingdings" pitchFamily="2" charset="2"/>
              <a:buChar char="§"/>
            </a:pPr>
            <a:endParaRPr lang="it-IT" sz="1400" dirty="0" smtClean="0"/>
          </a:p>
          <a:p>
            <a:pPr>
              <a:buFont typeface="Wingdings" pitchFamily="2" charset="2"/>
              <a:buChar char="§"/>
            </a:pPr>
            <a:r>
              <a:rPr lang="it-IT" sz="1400" dirty="0" smtClean="0"/>
              <a:t> L’INDICATORE APERTO </a:t>
            </a:r>
          </a:p>
        </p:txBody>
      </p:sp>
      <p:sp>
        <p:nvSpPr>
          <p:cNvPr id="15" name="CasellaDiTesto 14"/>
          <p:cNvSpPr txBox="1"/>
          <p:nvPr/>
        </p:nvSpPr>
        <p:spPr>
          <a:xfrm>
            <a:off x="2627784" y="5445224"/>
            <a:ext cx="4752528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it-IT" sz="1400" dirty="0" smtClean="0"/>
              <a:t> AMBIGUITÀ NEL RICHIAMO ALLE DISCIPLINE</a:t>
            </a:r>
          </a:p>
          <a:p>
            <a:endParaRPr lang="it-IT" sz="1400" dirty="0" smtClean="0"/>
          </a:p>
          <a:p>
            <a:pPr>
              <a:buFont typeface="Wingdings" pitchFamily="2" charset="2"/>
              <a:buChar char="§"/>
            </a:pPr>
            <a:r>
              <a:rPr lang="it-IT" sz="1400" dirty="0" smtClean="0"/>
              <a:t>  NECESSITÀ </a:t>
            </a:r>
            <a:r>
              <a:rPr lang="it-IT" sz="1400" dirty="0" err="1" smtClean="0"/>
              <a:t>DI</a:t>
            </a:r>
            <a:r>
              <a:rPr lang="it-IT" sz="1400" dirty="0" smtClean="0"/>
              <a:t> ELABORARE  STRUMENTI PIÙ ADEGUATI </a:t>
            </a:r>
            <a:r>
              <a:rPr lang="it-IT" sz="1400" dirty="0" err="1" smtClean="0"/>
              <a:t>DI</a:t>
            </a:r>
            <a:r>
              <a:rPr lang="it-IT" sz="1400" dirty="0" smtClean="0"/>
              <a:t> </a:t>
            </a:r>
            <a:endParaRPr lang="it-IT" sz="1400" dirty="0" smtClean="0"/>
          </a:p>
          <a:p>
            <a:r>
              <a:rPr lang="it-IT" sz="1400" dirty="0" smtClean="0"/>
              <a:t>    RILEVAZIONE  </a:t>
            </a:r>
            <a:r>
              <a:rPr lang="it-IT" sz="1400" dirty="0" smtClean="0"/>
              <a:t>DELLE COMPETENZE</a:t>
            </a:r>
          </a:p>
          <a:p>
            <a:pPr>
              <a:buFont typeface="Arial" pitchFamily="34" charset="0"/>
              <a:buChar char="•"/>
            </a:pPr>
            <a:endParaRPr lang="it-IT" sz="1400" dirty="0"/>
          </a:p>
        </p:txBody>
      </p:sp>
    </p:spTree>
    <p:extLst>
      <p:ext uri="{BB962C8B-B14F-4D97-AF65-F5344CB8AC3E}">
        <p14:creationId xmlns:p14="http://schemas.microsoft.com/office/powerpoint/2010/main" xmlns="" val="13344505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Default 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804</TotalTime>
  <Words>338</Words>
  <Application>Microsoft Office PowerPoint</Application>
  <PresentationFormat>Presentazione su schermo (4:3)</PresentationFormat>
  <Paragraphs>117</Paragraphs>
  <Slides>5</Slides>
  <Notes>5</Notes>
  <HiddenSlides>0</HiddenSlides>
  <MMClips>0</MMClips>
  <ScaleCrop>false</ScaleCrop>
  <HeadingPairs>
    <vt:vector size="4" baseType="variant">
      <vt:variant>
        <vt:lpstr>Tema</vt:lpstr>
      </vt:variant>
      <vt:variant>
        <vt:i4>2</vt:i4>
      </vt:variant>
      <vt:variant>
        <vt:lpstr>Titoli diapositive</vt:lpstr>
      </vt:variant>
      <vt:variant>
        <vt:i4>5</vt:i4>
      </vt:variant>
    </vt:vector>
  </HeadingPairs>
  <TitlesOfParts>
    <vt:vector size="7" baseType="lpstr">
      <vt:lpstr>Default</vt:lpstr>
      <vt:lpstr>Default 1</vt:lpstr>
      <vt:lpstr>L’ISTITUTO  </vt:lpstr>
      <vt:lpstr>   DALLA FORMAZIONE... ALL’INFORMAZIONE                                 </vt:lpstr>
      <vt:lpstr>DA CURRICOLO... </vt:lpstr>
      <vt:lpstr>...A CERTIFICAZIONE DELLE COMPETENZE</vt:lpstr>
      <vt:lpstr>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Linee di indirizzo per favorire il diritto allo studio degli alunni adottati</dc:title>
  <dc:creator>Pezzati Anna</dc:creator>
  <cp:lastModifiedBy>Utente1</cp:lastModifiedBy>
  <cp:revision>96</cp:revision>
  <dcterms:modified xsi:type="dcterms:W3CDTF">2016-05-03T11:29:36Z</dcterms:modified>
</cp:coreProperties>
</file>