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
  </p:notesMasterIdLst>
  <p:handoutMasterIdLst>
    <p:handoutMasterId r:id="rId9"/>
  </p:handoutMasterIdLst>
  <p:sldIdLst>
    <p:sldId id="256" r:id="rId3"/>
    <p:sldId id="257" r:id="rId4"/>
    <p:sldId id="276" r:id="rId5"/>
    <p:sldId id="277" r:id="rId6"/>
    <p:sldId id="279" r:id="rId7"/>
  </p:sldIdLst>
  <p:sldSz cx="9144000" cy="6858000" type="screen4x3"/>
  <p:notesSz cx="7559675" cy="10691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Segnaposto intestazione 1"/>
          <p:cNvSpPr txBox="1">
            <a:spLocks noGrp="1"/>
          </p:cNvSpPr>
          <p:nvPr>
            <p:ph type="hdr" sz="quarter"/>
          </p:nvPr>
        </p:nvSpPr>
        <p:spPr>
          <a:xfrm>
            <a:off x="0" y="0"/>
            <a:ext cx="3280680" cy="53424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defRPr sz="1400"/>
            </a:pPr>
            <a:endParaRPr lang="it-IT" sz="1400" b="0" i="0" u="none" strike="noStrike" kern="1200">
              <a:ln>
                <a:noFill/>
              </a:ln>
              <a:latin typeface="Arial" pitchFamily="18"/>
              <a:ea typeface="Microsoft YaHei" pitchFamily="2"/>
              <a:cs typeface="Mangal" pitchFamily="2"/>
            </a:endParaRPr>
          </a:p>
        </p:txBody>
      </p:sp>
      <p:sp>
        <p:nvSpPr>
          <p:cNvPr id="3" name="Segnaposto data 2"/>
          <p:cNvSpPr txBox="1">
            <a:spLocks noGrp="1"/>
          </p:cNvSpPr>
          <p:nvPr>
            <p:ph type="dt" sz="quarter" idx="1"/>
          </p:nvPr>
        </p:nvSpPr>
        <p:spPr>
          <a:xfrm>
            <a:off x="4278960" y="0"/>
            <a:ext cx="3280680" cy="534240"/>
          </a:xfrm>
          <a:prstGeom prst="rect">
            <a:avLst/>
          </a:prstGeom>
          <a:noFill/>
          <a:ln>
            <a:noFill/>
          </a:ln>
        </p:spPr>
        <p:txBody>
          <a:bodyPr vert="horz" wrap="none" lIns="90000" tIns="45000" rIns="90000" bIns="45000" anchorCtr="0" compatLnSpc="0"/>
          <a:lstStyle/>
          <a:p>
            <a:pPr marL="0" marR="0" lvl="0" indent="0" algn="r" rtl="0" hangingPunct="0">
              <a:lnSpc>
                <a:spcPct val="100000"/>
              </a:lnSpc>
              <a:spcBef>
                <a:spcPts val="0"/>
              </a:spcBef>
              <a:spcAft>
                <a:spcPts val="0"/>
              </a:spcAft>
              <a:buNone/>
              <a:tabLst/>
              <a:defRPr sz="1400"/>
            </a:pPr>
            <a:endParaRPr lang="it-IT" sz="1400" b="0" i="0" u="none" strike="noStrike" kern="1200">
              <a:ln>
                <a:noFill/>
              </a:ln>
              <a:latin typeface="Arial" pitchFamily="18"/>
              <a:ea typeface="Microsoft YaHei" pitchFamily="2"/>
              <a:cs typeface="Mangal" pitchFamily="2"/>
            </a:endParaRPr>
          </a:p>
        </p:txBody>
      </p:sp>
      <p:sp>
        <p:nvSpPr>
          <p:cNvPr id="4" name="Segnaposto piè di pagina 3"/>
          <p:cNvSpPr txBox="1">
            <a:spLocks noGrp="1"/>
          </p:cNvSpPr>
          <p:nvPr>
            <p:ph type="ftr" sz="quarter" idx="2"/>
          </p:nvPr>
        </p:nvSpPr>
        <p:spPr>
          <a:xfrm>
            <a:off x="0" y="10157400"/>
            <a:ext cx="3280680" cy="534240"/>
          </a:xfrm>
          <a:prstGeom prst="rect">
            <a:avLst/>
          </a:prstGeom>
          <a:noFill/>
          <a:ln>
            <a:noFill/>
          </a:ln>
        </p:spPr>
        <p:txBody>
          <a:bodyPr vert="horz" wrap="none" lIns="90000" tIns="45000" rIns="90000" bIns="45000" anchor="b" anchorCtr="0" compatLnSpc="0"/>
          <a:lstStyle/>
          <a:p>
            <a:pPr marL="0" marR="0" lvl="0" indent="0" rtl="0" hangingPunct="0">
              <a:lnSpc>
                <a:spcPct val="100000"/>
              </a:lnSpc>
              <a:spcBef>
                <a:spcPts val="0"/>
              </a:spcBef>
              <a:spcAft>
                <a:spcPts val="0"/>
              </a:spcAft>
              <a:buNone/>
              <a:tabLst/>
              <a:defRPr sz="1400"/>
            </a:pPr>
            <a:endParaRPr lang="it-IT" sz="1400" b="0" i="0" u="none" strike="noStrike" kern="1200">
              <a:ln>
                <a:noFill/>
              </a:ln>
              <a:latin typeface="Arial" pitchFamily="18"/>
              <a:ea typeface="Microsoft YaHei" pitchFamily="2"/>
              <a:cs typeface="Mangal" pitchFamily="2"/>
            </a:endParaRPr>
          </a:p>
        </p:txBody>
      </p:sp>
      <p:sp>
        <p:nvSpPr>
          <p:cNvPr id="5" name="Segnaposto numero diapositiva 4"/>
          <p:cNvSpPr txBox="1">
            <a:spLocks noGrp="1"/>
          </p:cNvSpPr>
          <p:nvPr>
            <p:ph type="sldNum" sz="quarter" idx="3"/>
          </p:nvPr>
        </p:nvSpPr>
        <p:spPr>
          <a:xfrm>
            <a:off x="4278960" y="10157400"/>
            <a:ext cx="3280680" cy="534240"/>
          </a:xfrm>
          <a:prstGeom prst="rect">
            <a:avLst/>
          </a:prstGeom>
          <a:noFill/>
          <a:ln>
            <a:noFill/>
          </a:ln>
        </p:spPr>
        <p:txBody>
          <a:bodyPr vert="horz" wrap="none" lIns="90000" tIns="45000" rIns="90000" bIns="45000" anchor="b" anchorCtr="0" compatLnSpc="0"/>
          <a:lstStyle/>
          <a:p>
            <a:pPr marL="0" marR="0" lvl="0" indent="0" algn="r" rtl="0" hangingPunct="0">
              <a:lnSpc>
                <a:spcPct val="100000"/>
              </a:lnSpc>
              <a:spcBef>
                <a:spcPts val="0"/>
              </a:spcBef>
              <a:spcAft>
                <a:spcPts val="0"/>
              </a:spcAft>
              <a:buNone/>
              <a:tabLst/>
              <a:defRPr sz="1400"/>
            </a:pPr>
            <a:fld id="{C05D404C-2B59-479A-A20B-C2DB73151DB7}" type="slidenum">
              <a:t>‹N›</a:t>
            </a:fld>
            <a:endParaRPr lang="it-IT" sz="1400" b="0" i="0" u="none" strike="noStrike" kern="1200">
              <a:ln>
                <a:noFill/>
              </a:ln>
              <a:latin typeface="Arial" pitchFamily="18"/>
              <a:ea typeface="Microsoft YaHei" pitchFamily="2"/>
              <a:cs typeface="Mangal" pitchFamily="2"/>
            </a:endParaRPr>
          </a:p>
        </p:txBody>
      </p:sp>
    </p:spTree>
    <p:extLst>
      <p:ext uri="{BB962C8B-B14F-4D97-AF65-F5344CB8AC3E}">
        <p14:creationId xmlns:p14="http://schemas.microsoft.com/office/powerpoint/2010/main" val="22021426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idx="2"/>
          </p:nvPr>
        </p:nvSpPr>
        <p:spPr>
          <a:xfrm>
            <a:off x="1107000" y="812520"/>
            <a:ext cx="5345280" cy="4008959"/>
          </a:xfrm>
          <a:prstGeom prst="rect">
            <a:avLst/>
          </a:prstGeom>
          <a:noFill/>
          <a:ln>
            <a:noFill/>
            <a:prstDash val="solid"/>
          </a:ln>
        </p:spPr>
      </p:sp>
      <p:sp>
        <p:nvSpPr>
          <p:cNvPr id="3" name="Segnaposto note 2"/>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it-IT"/>
          </a:p>
        </p:txBody>
      </p:sp>
      <p:sp>
        <p:nvSpPr>
          <p:cNvPr id="4" name="Segnaposto intestazione 3"/>
          <p:cNvSpPr txBox="1">
            <a:spLocks noGrp="1"/>
          </p:cNvSpPr>
          <p:nvPr>
            <p:ph type="hdr" sz="quarter"/>
          </p:nvPr>
        </p:nvSpPr>
        <p:spPr>
          <a:xfrm>
            <a:off x="0" y="0"/>
            <a:ext cx="3280680" cy="534240"/>
          </a:xfrm>
          <a:prstGeom prst="rect">
            <a:avLst/>
          </a:prstGeom>
          <a:noFill/>
          <a:ln>
            <a:noFill/>
          </a:ln>
        </p:spPr>
        <p:txBody>
          <a:bodyPr lIns="0" tIns="0" rIns="0" bIns="0" anchorCtr="0"/>
          <a:lstStyle>
            <a:lvl1pPr lvl="0" rtl="0" hangingPunct="0">
              <a:buNone/>
              <a:tabLst/>
              <a:defRPr lang="it-IT" sz="1400" kern="1200">
                <a:latin typeface="Times New Roman" pitchFamily="18"/>
                <a:ea typeface="Lucida Sans Unicode" pitchFamily="2"/>
                <a:cs typeface="Tahoma" pitchFamily="2"/>
              </a:defRPr>
            </a:lvl1pPr>
          </a:lstStyle>
          <a:p>
            <a:pPr lvl="0"/>
            <a:endParaRPr lang="it-IT"/>
          </a:p>
        </p:txBody>
      </p:sp>
      <p:sp>
        <p:nvSpPr>
          <p:cNvPr id="5" name="Segnaposto data 4"/>
          <p:cNvSpPr txBox="1">
            <a:spLocks noGrp="1"/>
          </p:cNvSpPr>
          <p:nvPr>
            <p:ph type="dt" idx="1"/>
          </p:nvPr>
        </p:nvSpPr>
        <p:spPr>
          <a:xfrm>
            <a:off x="4278960" y="0"/>
            <a:ext cx="3280680" cy="534240"/>
          </a:xfrm>
          <a:prstGeom prst="rect">
            <a:avLst/>
          </a:prstGeom>
          <a:noFill/>
          <a:ln>
            <a:noFill/>
          </a:ln>
        </p:spPr>
        <p:txBody>
          <a:bodyPr lIns="0" tIns="0" rIns="0" bIns="0" anchorCtr="0"/>
          <a:lstStyle>
            <a:lvl1pPr lvl="0" algn="r" rtl="0" hangingPunct="0">
              <a:buNone/>
              <a:tabLst/>
              <a:defRPr lang="it-IT" sz="1400" kern="1200">
                <a:latin typeface="Times New Roman" pitchFamily="18"/>
                <a:ea typeface="Lucida Sans Unicode" pitchFamily="2"/>
                <a:cs typeface="Tahoma" pitchFamily="2"/>
              </a:defRPr>
            </a:lvl1pPr>
          </a:lstStyle>
          <a:p>
            <a:pPr lvl="0"/>
            <a:endParaRPr lang="it-IT"/>
          </a:p>
        </p:txBody>
      </p:sp>
      <p:sp>
        <p:nvSpPr>
          <p:cNvPr id="6" name="Segnaposto piè di pagina 5"/>
          <p:cNvSpPr txBox="1">
            <a:spLocks noGrp="1"/>
          </p:cNvSpPr>
          <p:nvPr>
            <p:ph type="ftr" sz="quarter" idx="4"/>
          </p:nvPr>
        </p:nvSpPr>
        <p:spPr>
          <a:xfrm>
            <a:off x="0" y="10157400"/>
            <a:ext cx="3280680" cy="534240"/>
          </a:xfrm>
          <a:prstGeom prst="rect">
            <a:avLst/>
          </a:prstGeom>
          <a:noFill/>
          <a:ln>
            <a:noFill/>
          </a:ln>
        </p:spPr>
        <p:txBody>
          <a:bodyPr lIns="0" tIns="0" rIns="0" bIns="0" anchor="b" anchorCtr="0"/>
          <a:lstStyle>
            <a:lvl1pPr lvl="0" rtl="0" hangingPunct="0">
              <a:buNone/>
              <a:tabLst/>
              <a:defRPr lang="it-IT" sz="1400" kern="1200">
                <a:latin typeface="Times New Roman" pitchFamily="18"/>
                <a:ea typeface="Lucida Sans Unicode" pitchFamily="2"/>
                <a:cs typeface="Tahoma" pitchFamily="2"/>
              </a:defRPr>
            </a:lvl1pPr>
          </a:lstStyle>
          <a:p>
            <a:pPr lvl="0"/>
            <a:endParaRPr lang="it-IT"/>
          </a:p>
        </p:txBody>
      </p:sp>
      <p:sp>
        <p:nvSpPr>
          <p:cNvPr id="7" name="Segnaposto numero diapositiva 6"/>
          <p:cNvSpPr txBox="1">
            <a:spLocks noGrp="1"/>
          </p:cNvSpPr>
          <p:nvPr>
            <p:ph type="sldNum" sz="quarter" idx="5"/>
          </p:nvPr>
        </p:nvSpPr>
        <p:spPr>
          <a:xfrm>
            <a:off x="4278960" y="10157400"/>
            <a:ext cx="3280680" cy="534240"/>
          </a:xfrm>
          <a:prstGeom prst="rect">
            <a:avLst/>
          </a:prstGeom>
          <a:noFill/>
          <a:ln>
            <a:noFill/>
          </a:ln>
        </p:spPr>
        <p:txBody>
          <a:bodyPr lIns="0" tIns="0" rIns="0" bIns="0" anchor="b" anchorCtr="0"/>
          <a:lstStyle>
            <a:lvl1pPr lvl="0" algn="r" rtl="0" hangingPunct="0">
              <a:buNone/>
              <a:tabLst/>
              <a:defRPr lang="it-IT" sz="1400" kern="1200">
                <a:latin typeface="Times New Roman" pitchFamily="18"/>
                <a:ea typeface="Lucida Sans Unicode" pitchFamily="2"/>
                <a:cs typeface="Tahoma" pitchFamily="2"/>
              </a:defRPr>
            </a:lvl1pPr>
          </a:lstStyle>
          <a:p>
            <a:pPr lvl="0"/>
            <a:fld id="{731CC839-B27C-4882-9705-8695DE117EF0}" type="slidenum">
              <a:t>‹N›</a:t>
            </a:fld>
            <a:endParaRPr lang="it-IT"/>
          </a:p>
        </p:txBody>
      </p:sp>
    </p:spTree>
    <p:extLst>
      <p:ext uri="{BB962C8B-B14F-4D97-AF65-F5344CB8AC3E}">
        <p14:creationId xmlns:p14="http://schemas.microsoft.com/office/powerpoint/2010/main" val="925388728"/>
      </p:ext>
    </p:extLst>
  </p:cSld>
  <p:clrMap bg1="lt1" tx1="dk1" bg2="lt2" tx2="dk2" accent1="accent1" accent2="accent2" accent3="accent3" accent4="accent4" accent5="accent5" accent6="accent6" hlink="hlink" folHlink="folHlink"/>
  <p:notesStyle>
    <a:lvl1pPr marL="216000" marR="0" indent="-216000" rtl="0" hangingPunct="0">
      <a:tabLst/>
      <a:defRPr lang="it-IT" sz="2000" b="0" i="0" u="none" strike="noStrike" kern="1200">
        <a:ln>
          <a:noFill/>
        </a:ln>
        <a:latin typeface="Arial" pitchFamily="18"/>
        <a:ea typeface="Microsoft YaHei" pitchFamily="2"/>
        <a:cs typeface="Mang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2F2F79BD-4765-41CE-8FC3-921468252E6F}" type="slidenum">
              <a:t>‹N›</a:t>
            </a:fld>
            <a:endParaRPr lang="it-IT"/>
          </a:p>
        </p:txBody>
      </p:sp>
    </p:spTree>
    <p:extLst>
      <p:ext uri="{BB962C8B-B14F-4D97-AF65-F5344CB8AC3E}">
        <p14:creationId xmlns:p14="http://schemas.microsoft.com/office/powerpoint/2010/main" val="1589812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E206BCC0-4B00-4330-B3A4-874668EA2C6D}" type="slidenum">
              <a:t>‹N›</a:t>
            </a:fld>
            <a:endParaRPr lang="it-IT"/>
          </a:p>
        </p:txBody>
      </p:sp>
    </p:spTree>
    <p:extLst>
      <p:ext uri="{BB962C8B-B14F-4D97-AF65-F5344CB8AC3E}">
        <p14:creationId xmlns:p14="http://schemas.microsoft.com/office/powerpoint/2010/main" val="20845762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604963"/>
            <a:ext cx="2057400" cy="4525962"/>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4963"/>
            <a:ext cx="6019800" cy="452596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93A9809E-89F6-4971-BBC3-150872FF9A25}" type="slidenum">
              <a:t>‹N›</a:t>
            </a:fld>
            <a:endParaRPr lang="it-IT"/>
          </a:p>
        </p:txBody>
      </p:sp>
    </p:spTree>
    <p:extLst>
      <p:ext uri="{BB962C8B-B14F-4D97-AF65-F5344CB8AC3E}">
        <p14:creationId xmlns:p14="http://schemas.microsoft.com/office/powerpoint/2010/main" val="3169553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6FBDD369-68F0-47E5-8342-86DA8D91F11E}" type="slidenum">
              <a:t>‹N›</a:t>
            </a:fld>
            <a:endParaRPr lang="it-IT"/>
          </a:p>
        </p:txBody>
      </p:sp>
    </p:spTree>
    <p:extLst>
      <p:ext uri="{BB962C8B-B14F-4D97-AF65-F5344CB8AC3E}">
        <p14:creationId xmlns:p14="http://schemas.microsoft.com/office/powerpoint/2010/main" val="1281509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E60844C0-EDD7-4451-9448-B3B744E9C85A}" type="slidenum">
              <a:t>‹N›</a:t>
            </a:fld>
            <a:endParaRPr lang="it-IT"/>
          </a:p>
        </p:txBody>
      </p:sp>
    </p:spTree>
    <p:extLst>
      <p:ext uri="{BB962C8B-B14F-4D97-AF65-F5344CB8AC3E}">
        <p14:creationId xmlns:p14="http://schemas.microsoft.com/office/powerpoint/2010/main" val="2484542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F01DBED8-8A4E-44B5-A83B-840AA88AABC6}" type="slidenum">
              <a:t>‹N›</a:t>
            </a:fld>
            <a:endParaRPr lang="it-IT"/>
          </a:p>
        </p:txBody>
      </p:sp>
    </p:spTree>
    <p:extLst>
      <p:ext uri="{BB962C8B-B14F-4D97-AF65-F5344CB8AC3E}">
        <p14:creationId xmlns:p14="http://schemas.microsoft.com/office/powerpoint/2010/main" val="828171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4811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4811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6" name="Segnaposto piè di pagina 5"/>
          <p:cNvSpPr>
            <a:spLocks noGrp="1"/>
          </p:cNvSpPr>
          <p:nvPr>
            <p:ph type="ftr" sz="quarter" idx="11"/>
          </p:nvPr>
        </p:nvSpPr>
        <p:spPr/>
        <p:txBody>
          <a:bodyPr/>
          <a:lstStyle/>
          <a:p>
            <a:pPr lvl="0"/>
            <a:endParaRPr lang="it-IT"/>
          </a:p>
        </p:txBody>
      </p:sp>
      <p:sp>
        <p:nvSpPr>
          <p:cNvPr id="7" name="Segnaposto numero diapositiva 6"/>
          <p:cNvSpPr>
            <a:spLocks noGrp="1"/>
          </p:cNvSpPr>
          <p:nvPr>
            <p:ph type="sldNum" sz="quarter" idx="12"/>
          </p:nvPr>
        </p:nvSpPr>
        <p:spPr/>
        <p:txBody>
          <a:bodyPr/>
          <a:lstStyle/>
          <a:p>
            <a:pPr lvl="0"/>
            <a:fld id="{CB479413-4FB7-4F73-9F60-2787FA437273}" type="slidenum">
              <a:t>‹N›</a:t>
            </a:fld>
            <a:endParaRPr lang="it-IT"/>
          </a:p>
        </p:txBody>
      </p:sp>
    </p:spTree>
    <p:extLst>
      <p:ext uri="{BB962C8B-B14F-4D97-AF65-F5344CB8AC3E}">
        <p14:creationId xmlns:p14="http://schemas.microsoft.com/office/powerpoint/2010/main" val="757238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8" name="Segnaposto piè di pagina 7"/>
          <p:cNvSpPr>
            <a:spLocks noGrp="1"/>
          </p:cNvSpPr>
          <p:nvPr>
            <p:ph type="ftr" sz="quarter" idx="11"/>
          </p:nvPr>
        </p:nvSpPr>
        <p:spPr/>
        <p:txBody>
          <a:bodyPr/>
          <a:lstStyle/>
          <a:p>
            <a:pPr lvl="0"/>
            <a:endParaRPr lang="it-IT"/>
          </a:p>
        </p:txBody>
      </p:sp>
      <p:sp>
        <p:nvSpPr>
          <p:cNvPr id="9" name="Segnaposto numero diapositiva 8"/>
          <p:cNvSpPr>
            <a:spLocks noGrp="1"/>
          </p:cNvSpPr>
          <p:nvPr>
            <p:ph type="sldNum" sz="quarter" idx="12"/>
          </p:nvPr>
        </p:nvSpPr>
        <p:spPr/>
        <p:txBody>
          <a:bodyPr/>
          <a:lstStyle/>
          <a:p>
            <a:pPr lvl="0"/>
            <a:fld id="{AD28A915-4575-4FE9-A2C1-5962915F491A}" type="slidenum">
              <a:t>‹N›</a:t>
            </a:fld>
            <a:endParaRPr lang="it-IT"/>
          </a:p>
        </p:txBody>
      </p:sp>
    </p:spTree>
    <p:extLst>
      <p:ext uri="{BB962C8B-B14F-4D97-AF65-F5344CB8AC3E}">
        <p14:creationId xmlns:p14="http://schemas.microsoft.com/office/powerpoint/2010/main" val="3567101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4" name="Segnaposto piè di pagina 3"/>
          <p:cNvSpPr>
            <a:spLocks noGrp="1"/>
          </p:cNvSpPr>
          <p:nvPr>
            <p:ph type="ftr" sz="quarter" idx="11"/>
          </p:nvPr>
        </p:nvSpPr>
        <p:spPr/>
        <p:txBody>
          <a:bodyPr/>
          <a:lstStyle/>
          <a:p>
            <a:pPr lvl="0"/>
            <a:endParaRPr lang="it-IT"/>
          </a:p>
        </p:txBody>
      </p:sp>
      <p:sp>
        <p:nvSpPr>
          <p:cNvPr id="5" name="Segnaposto numero diapositiva 4"/>
          <p:cNvSpPr>
            <a:spLocks noGrp="1"/>
          </p:cNvSpPr>
          <p:nvPr>
            <p:ph type="sldNum" sz="quarter" idx="12"/>
          </p:nvPr>
        </p:nvSpPr>
        <p:spPr/>
        <p:txBody>
          <a:bodyPr/>
          <a:lstStyle/>
          <a:p>
            <a:pPr lvl="0"/>
            <a:fld id="{249C22C4-4E75-4C6C-9047-06656E38A044}" type="slidenum">
              <a:t>‹N›</a:t>
            </a:fld>
            <a:endParaRPr lang="it-IT"/>
          </a:p>
        </p:txBody>
      </p:sp>
    </p:spTree>
    <p:extLst>
      <p:ext uri="{BB962C8B-B14F-4D97-AF65-F5344CB8AC3E}">
        <p14:creationId xmlns:p14="http://schemas.microsoft.com/office/powerpoint/2010/main" val="10309282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3" name="Segnaposto piè di pagina 2"/>
          <p:cNvSpPr>
            <a:spLocks noGrp="1"/>
          </p:cNvSpPr>
          <p:nvPr>
            <p:ph type="ftr" sz="quarter" idx="11"/>
          </p:nvPr>
        </p:nvSpPr>
        <p:spPr/>
        <p:txBody>
          <a:bodyPr/>
          <a:lstStyle/>
          <a:p>
            <a:pPr lvl="0"/>
            <a:endParaRPr lang="it-IT"/>
          </a:p>
        </p:txBody>
      </p:sp>
      <p:sp>
        <p:nvSpPr>
          <p:cNvPr id="4" name="Segnaposto numero diapositiva 3"/>
          <p:cNvSpPr>
            <a:spLocks noGrp="1"/>
          </p:cNvSpPr>
          <p:nvPr>
            <p:ph type="sldNum" sz="quarter" idx="12"/>
          </p:nvPr>
        </p:nvSpPr>
        <p:spPr/>
        <p:txBody>
          <a:bodyPr/>
          <a:lstStyle/>
          <a:p>
            <a:pPr lvl="0"/>
            <a:fld id="{3705C8FB-F7A9-45DC-8473-6117E5B73905}" type="slidenum">
              <a:t>‹N›</a:t>
            </a:fld>
            <a:endParaRPr lang="it-IT"/>
          </a:p>
        </p:txBody>
      </p:sp>
    </p:spTree>
    <p:extLst>
      <p:ext uri="{BB962C8B-B14F-4D97-AF65-F5344CB8AC3E}">
        <p14:creationId xmlns:p14="http://schemas.microsoft.com/office/powerpoint/2010/main" val="6355125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6" name="Segnaposto piè di pagina 5"/>
          <p:cNvSpPr>
            <a:spLocks noGrp="1"/>
          </p:cNvSpPr>
          <p:nvPr>
            <p:ph type="ftr" sz="quarter" idx="11"/>
          </p:nvPr>
        </p:nvSpPr>
        <p:spPr/>
        <p:txBody>
          <a:bodyPr/>
          <a:lstStyle/>
          <a:p>
            <a:pPr lvl="0"/>
            <a:endParaRPr lang="it-IT"/>
          </a:p>
        </p:txBody>
      </p:sp>
      <p:sp>
        <p:nvSpPr>
          <p:cNvPr id="7" name="Segnaposto numero diapositiva 6"/>
          <p:cNvSpPr>
            <a:spLocks noGrp="1"/>
          </p:cNvSpPr>
          <p:nvPr>
            <p:ph type="sldNum" sz="quarter" idx="12"/>
          </p:nvPr>
        </p:nvSpPr>
        <p:spPr/>
        <p:txBody>
          <a:bodyPr/>
          <a:lstStyle/>
          <a:p>
            <a:pPr lvl="0"/>
            <a:fld id="{BC861E3A-A8B8-41F9-B3CA-6ACC59399EE5}" type="slidenum">
              <a:t>‹N›</a:t>
            </a:fld>
            <a:endParaRPr lang="it-IT"/>
          </a:p>
        </p:txBody>
      </p:sp>
    </p:spTree>
    <p:extLst>
      <p:ext uri="{BB962C8B-B14F-4D97-AF65-F5344CB8AC3E}">
        <p14:creationId xmlns:p14="http://schemas.microsoft.com/office/powerpoint/2010/main" val="4133305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EF3D499B-A85A-4045-BE07-792FA663AF27}" type="slidenum">
              <a:t>‹N›</a:t>
            </a:fld>
            <a:endParaRPr lang="it-IT"/>
          </a:p>
        </p:txBody>
      </p:sp>
    </p:spTree>
    <p:extLst>
      <p:ext uri="{BB962C8B-B14F-4D97-AF65-F5344CB8AC3E}">
        <p14:creationId xmlns:p14="http://schemas.microsoft.com/office/powerpoint/2010/main" val="846980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6" name="Segnaposto piè di pagina 5"/>
          <p:cNvSpPr>
            <a:spLocks noGrp="1"/>
          </p:cNvSpPr>
          <p:nvPr>
            <p:ph type="ftr" sz="quarter" idx="11"/>
          </p:nvPr>
        </p:nvSpPr>
        <p:spPr/>
        <p:txBody>
          <a:bodyPr/>
          <a:lstStyle/>
          <a:p>
            <a:pPr lvl="0"/>
            <a:endParaRPr lang="it-IT"/>
          </a:p>
        </p:txBody>
      </p:sp>
      <p:sp>
        <p:nvSpPr>
          <p:cNvPr id="7" name="Segnaposto numero diapositiva 6"/>
          <p:cNvSpPr>
            <a:spLocks noGrp="1"/>
          </p:cNvSpPr>
          <p:nvPr>
            <p:ph type="sldNum" sz="quarter" idx="12"/>
          </p:nvPr>
        </p:nvSpPr>
        <p:spPr/>
        <p:txBody>
          <a:bodyPr/>
          <a:lstStyle/>
          <a:p>
            <a:pPr lvl="0"/>
            <a:fld id="{D793AF54-380B-4023-A022-46A77678AA6D}" type="slidenum">
              <a:t>‹N›</a:t>
            </a:fld>
            <a:endParaRPr lang="it-IT"/>
          </a:p>
        </p:txBody>
      </p:sp>
    </p:spTree>
    <p:extLst>
      <p:ext uri="{BB962C8B-B14F-4D97-AF65-F5344CB8AC3E}">
        <p14:creationId xmlns:p14="http://schemas.microsoft.com/office/powerpoint/2010/main" val="3973256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797E27A7-6DAD-4E0B-8677-69C226FBD15D}" type="slidenum">
              <a:t>‹N›</a:t>
            </a:fld>
            <a:endParaRPr lang="it-IT"/>
          </a:p>
        </p:txBody>
      </p:sp>
    </p:spTree>
    <p:extLst>
      <p:ext uri="{BB962C8B-B14F-4D97-AF65-F5344CB8AC3E}">
        <p14:creationId xmlns:p14="http://schemas.microsoft.com/office/powerpoint/2010/main" val="148874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732462"/>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732462"/>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lvl="0"/>
            <a:fld id="{85F0C43A-2AF6-42A2-B6FD-7E55F8E123C6}" type="datetime1">
              <a:rPr lang="it-IT" smtClean="0"/>
              <a:pPr lvl="0"/>
              <a:t>02/05/2016</a:t>
            </a:fld>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37E6A726-747C-4D9B-B0C5-C07CC9A70D56}" type="slidenum">
              <a:t>‹N›</a:t>
            </a:fld>
            <a:endParaRPr lang="it-IT"/>
          </a:p>
        </p:txBody>
      </p:sp>
    </p:spTree>
    <p:extLst>
      <p:ext uri="{BB962C8B-B14F-4D97-AF65-F5344CB8AC3E}">
        <p14:creationId xmlns:p14="http://schemas.microsoft.com/office/powerpoint/2010/main" val="176814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C3D38624-3F27-4C40-AFA2-0DD888922EDB}" type="slidenum">
              <a:t>‹N›</a:t>
            </a:fld>
            <a:endParaRPr lang="it-IT"/>
          </a:p>
        </p:txBody>
      </p:sp>
    </p:spTree>
    <p:extLst>
      <p:ext uri="{BB962C8B-B14F-4D97-AF65-F5344CB8AC3E}">
        <p14:creationId xmlns:p14="http://schemas.microsoft.com/office/powerpoint/2010/main" val="1326969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496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6" name="Segnaposto piè di pagina 5"/>
          <p:cNvSpPr>
            <a:spLocks noGrp="1"/>
          </p:cNvSpPr>
          <p:nvPr>
            <p:ph type="ftr" sz="quarter" idx="11"/>
          </p:nvPr>
        </p:nvSpPr>
        <p:spPr/>
        <p:txBody>
          <a:bodyPr/>
          <a:lstStyle/>
          <a:p>
            <a:pPr lvl="0"/>
            <a:endParaRPr lang="it-IT"/>
          </a:p>
        </p:txBody>
      </p:sp>
      <p:sp>
        <p:nvSpPr>
          <p:cNvPr id="7" name="Segnaposto numero diapositiva 6"/>
          <p:cNvSpPr>
            <a:spLocks noGrp="1"/>
          </p:cNvSpPr>
          <p:nvPr>
            <p:ph type="sldNum" sz="quarter" idx="12"/>
          </p:nvPr>
        </p:nvSpPr>
        <p:spPr/>
        <p:txBody>
          <a:bodyPr/>
          <a:lstStyle/>
          <a:p>
            <a:pPr lvl="0"/>
            <a:fld id="{ABC3C9CA-F198-4663-B0E6-11583D3F1EA4}" type="slidenum">
              <a:t>‹N›</a:t>
            </a:fld>
            <a:endParaRPr lang="it-IT"/>
          </a:p>
        </p:txBody>
      </p:sp>
    </p:spTree>
    <p:extLst>
      <p:ext uri="{BB962C8B-B14F-4D97-AF65-F5344CB8AC3E}">
        <p14:creationId xmlns:p14="http://schemas.microsoft.com/office/powerpoint/2010/main" val="7016780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8" name="Segnaposto piè di pagina 7"/>
          <p:cNvSpPr>
            <a:spLocks noGrp="1"/>
          </p:cNvSpPr>
          <p:nvPr>
            <p:ph type="ftr" sz="quarter" idx="11"/>
          </p:nvPr>
        </p:nvSpPr>
        <p:spPr/>
        <p:txBody>
          <a:bodyPr/>
          <a:lstStyle/>
          <a:p>
            <a:pPr lvl="0"/>
            <a:endParaRPr lang="it-IT"/>
          </a:p>
        </p:txBody>
      </p:sp>
      <p:sp>
        <p:nvSpPr>
          <p:cNvPr id="9" name="Segnaposto numero diapositiva 8"/>
          <p:cNvSpPr>
            <a:spLocks noGrp="1"/>
          </p:cNvSpPr>
          <p:nvPr>
            <p:ph type="sldNum" sz="quarter" idx="12"/>
          </p:nvPr>
        </p:nvSpPr>
        <p:spPr/>
        <p:txBody>
          <a:bodyPr/>
          <a:lstStyle/>
          <a:p>
            <a:pPr lvl="0"/>
            <a:fld id="{526AF66E-B284-4B7D-872D-621DB836A4FE}" type="slidenum">
              <a:t>‹N›</a:t>
            </a:fld>
            <a:endParaRPr lang="it-IT"/>
          </a:p>
        </p:txBody>
      </p:sp>
    </p:spTree>
    <p:extLst>
      <p:ext uri="{BB962C8B-B14F-4D97-AF65-F5344CB8AC3E}">
        <p14:creationId xmlns:p14="http://schemas.microsoft.com/office/powerpoint/2010/main" val="1507860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4" name="Segnaposto piè di pagina 3"/>
          <p:cNvSpPr>
            <a:spLocks noGrp="1"/>
          </p:cNvSpPr>
          <p:nvPr>
            <p:ph type="ftr" sz="quarter" idx="11"/>
          </p:nvPr>
        </p:nvSpPr>
        <p:spPr/>
        <p:txBody>
          <a:bodyPr/>
          <a:lstStyle/>
          <a:p>
            <a:pPr lvl="0"/>
            <a:endParaRPr lang="it-IT"/>
          </a:p>
        </p:txBody>
      </p:sp>
      <p:sp>
        <p:nvSpPr>
          <p:cNvPr id="5" name="Segnaposto numero diapositiva 4"/>
          <p:cNvSpPr>
            <a:spLocks noGrp="1"/>
          </p:cNvSpPr>
          <p:nvPr>
            <p:ph type="sldNum" sz="quarter" idx="12"/>
          </p:nvPr>
        </p:nvSpPr>
        <p:spPr/>
        <p:txBody>
          <a:bodyPr/>
          <a:lstStyle/>
          <a:p>
            <a:pPr lvl="0"/>
            <a:fld id="{7C7332AC-8B42-46F6-A5CB-C27D5EA96615}" type="slidenum">
              <a:t>‹N›</a:t>
            </a:fld>
            <a:endParaRPr lang="it-IT"/>
          </a:p>
        </p:txBody>
      </p:sp>
    </p:spTree>
    <p:extLst>
      <p:ext uri="{BB962C8B-B14F-4D97-AF65-F5344CB8AC3E}">
        <p14:creationId xmlns:p14="http://schemas.microsoft.com/office/powerpoint/2010/main" val="1427310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3" name="Segnaposto piè di pagina 2"/>
          <p:cNvSpPr>
            <a:spLocks noGrp="1"/>
          </p:cNvSpPr>
          <p:nvPr>
            <p:ph type="ftr" sz="quarter" idx="11"/>
          </p:nvPr>
        </p:nvSpPr>
        <p:spPr/>
        <p:txBody>
          <a:bodyPr/>
          <a:lstStyle/>
          <a:p>
            <a:pPr lvl="0"/>
            <a:endParaRPr lang="it-IT"/>
          </a:p>
        </p:txBody>
      </p:sp>
      <p:sp>
        <p:nvSpPr>
          <p:cNvPr id="4" name="Segnaposto numero diapositiva 3"/>
          <p:cNvSpPr>
            <a:spLocks noGrp="1"/>
          </p:cNvSpPr>
          <p:nvPr>
            <p:ph type="sldNum" sz="quarter" idx="12"/>
          </p:nvPr>
        </p:nvSpPr>
        <p:spPr/>
        <p:txBody>
          <a:bodyPr/>
          <a:lstStyle/>
          <a:p>
            <a:pPr lvl="0"/>
            <a:fld id="{7DC7322E-F96F-4351-8E6C-ED118E010351}" type="slidenum">
              <a:t>‹N›</a:t>
            </a:fld>
            <a:endParaRPr lang="it-IT"/>
          </a:p>
        </p:txBody>
      </p:sp>
    </p:spTree>
    <p:extLst>
      <p:ext uri="{BB962C8B-B14F-4D97-AF65-F5344CB8AC3E}">
        <p14:creationId xmlns:p14="http://schemas.microsoft.com/office/powerpoint/2010/main" val="519401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6" name="Segnaposto piè di pagina 5"/>
          <p:cNvSpPr>
            <a:spLocks noGrp="1"/>
          </p:cNvSpPr>
          <p:nvPr>
            <p:ph type="ftr" sz="quarter" idx="11"/>
          </p:nvPr>
        </p:nvSpPr>
        <p:spPr/>
        <p:txBody>
          <a:bodyPr/>
          <a:lstStyle/>
          <a:p>
            <a:pPr lvl="0"/>
            <a:endParaRPr lang="it-IT"/>
          </a:p>
        </p:txBody>
      </p:sp>
      <p:sp>
        <p:nvSpPr>
          <p:cNvPr id="7" name="Segnaposto numero diapositiva 6"/>
          <p:cNvSpPr>
            <a:spLocks noGrp="1"/>
          </p:cNvSpPr>
          <p:nvPr>
            <p:ph type="sldNum" sz="quarter" idx="12"/>
          </p:nvPr>
        </p:nvSpPr>
        <p:spPr/>
        <p:txBody>
          <a:bodyPr/>
          <a:lstStyle/>
          <a:p>
            <a:pPr lvl="0"/>
            <a:fld id="{D9219C40-A4BC-4130-AB2D-B84B4C5929D5}" type="slidenum">
              <a:t>‹N›</a:t>
            </a:fld>
            <a:endParaRPr lang="it-IT"/>
          </a:p>
        </p:txBody>
      </p:sp>
    </p:spTree>
    <p:extLst>
      <p:ext uri="{BB962C8B-B14F-4D97-AF65-F5344CB8AC3E}">
        <p14:creationId xmlns:p14="http://schemas.microsoft.com/office/powerpoint/2010/main" val="524519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lvl="0"/>
            <a:fld id="{BC2FF910-5221-4061-8A04-5A4FCA282006}" type="datetime1">
              <a:rPr lang="it-IT" smtClean="0"/>
              <a:pPr lvl="0"/>
              <a:t>02/05/2016</a:t>
            </a:fld>
            <a:endParaRPr lang="it-IT"/>
          </a:p>
        </p:txBody>
      </p:sp>
      <p:sp>
        <p:nvSpPr>
          <p:cNvPr id="6" name="Segnaposto piè di pagina 5"/>
          <p:cNvSpPr>
            <a:spLocks noGrp="1"/>
          </p:cNvSpPr>
          <p:nvPr>
            <p:ph type="ftr" sz="quarter" idx="11"/>
          </p:nvPr>
        </p:nvSpPr>
        <p:spPr/>
        <p:txBody>
          <a:bodyPr/>
          <a:lstStyle/>
          <a:p>
            <a:pPr lvl="0"/>
            <a:endParaRPr lang="it-IT"/>
          </a:p>
        </p:txBody>
      </p:sp>
      <p:sp>
        <p:nvSpPr>
          <p:cNvPr id="7" name="Segnaposto numero diapositiva 6"/>
          <p:cNvSpPr>
            <a:spLocks noGrp="1"/>
          </p:cNvSpPr>
          <p:nvPr>
            <p:ph type="sldNum" sz="quarter" idx="12"/>
          </p:nvPr>
        </p:nvSpPr>
        <p:spPr/>
        <p:txBody>
          <a:bodyPr/>
          <a:lstStyle/>
          <a:p>
            <a:pPr lvl="0"/>
            <a:fld id="{012BD451-F74C-4E99-8078-BB006F6E28DA}" type="slidenum">
              <a:t>‹N›</a:t>
            </a:fld>
            <a:endParaRPr lang="it-IT"/>
          </a:p>
        </p:txBody>
      </p:sp>
    </p:spTree>
    <p:extLst>
      <p:ext uri="{BB962C8B-B14F-4D97-AF65-F5344CB8AC3E}">
        <p14:creationId xmlns:p14="http://schemas.microsoft.com/office/powerpoint/2010/main" val="2315186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Figura a mano libera 12"/>
          <p:cNvSpPr/>
          <p:nvPr/>
        </p:nvSpPr>
        <p:spPr>
          <a:xfrm>
            <a:off x="500040" y="5945040"/>
            <a:ext cx="4939920" cy="920520"/>
          </a:xfrm>
          <a:custGeom>
            <a:avLst/>
            <a:gdLst>
              <a:gd name="f0" fmla="val 0"/>
              <a:gd name="f1" fmla="val 7485"/>
              <a:gd name="f2" fmla="val 337"/>
              <a:gd name="f3" fmla="val 2"/>
              <a:gd name="f4" fmla="val 5558"/>
              <a:gd name="f5" fmla="val 1"/>
            </a:gdLst>
            <a:ahLst/>
            <a:cxnLst>
              <a:cxn ang="3cd4">
                <a:pos x="hc" y="t"/>
              </a:cxn>
              <a:cxn ang="0">
                <a:pos x="r" y="vc"/>
              </a:cxn>
              <a:cxn ang="cd4">
                <a:pos x="hc" y="b"/>
              </a:cxn>
              <a:cxn ang="cd2">
                <a:pos x="l" y="vc"/>
              </a:cxn>
            </a:cxnLst>
            <a:rect l="l" t="t" r="r" b="b"/>
            <a:pathLst>
              <a:path w="7485" h="337">
                <a:moveTo>
                  <a:pt x="f0" y="f3"/>
                </a:moveTo>
                <a:lnTo>
                  <a:pt x="f1" y="f2"/>
                </a:lnTo>
                <a:lnTo>
                  <a:pt x="f4" y="f2"/>
                </a:lnTo>
                <a:lnTo>
                  <a:pt x="f5" y="f0"/>
                </a:lnTo>
              </a:path>
            </a:pathLst>
          </a:custGeom>
          <a:noFill/>
          <a:ln>
            <a:noFill/>
            <a:prstDash val="solid"/>
          </a:ln>
        </p:spPr>
        <p:txBody>
          <a:bodyPr vert="horz" wrap="square" lIns="90000" tIns="45000" rIns="90000" bIns="45000" anchor="t" anchorCtr="0"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3" name="Figura a mano libera 11"/>
          <p:cNvSpPr/>
          <p:nvPr/>
        </p:nvSpPr>
        <p:spPr>
          <a:xfrm>
            <a:off x="485640" y="5938920"/>
            <a:ext cx="3690720" cy="933119"/>
          </a:xfrm>
          <a:custGeom>
            <a:avLst/>
            <a:gdLst>
              <a:gd name="f0" fmla="val 0"/>
              <a:gd name="f1" fmla="val 5591"/>
              <a:gd name="f2" fmla="val 588"/>
              <a:gd name="f3" fmla="val 585"/>
              <a:gd name="f4" fmla="val 4415"/>
              <a:gd name="f5" fmla="val 12"/>
              <a:gd name="f6" fmla="val 4"/>
            </a:gdLst>
            <a:ahLst/>
            <a:cxnLst>
              <a:cxn ang="3cd4">
                <a:pos x="hc" y="t"/>
              </a:cxn>
              <a:cxn ang="0">
                <a:pos x="r" y="vc"/>
              </a:cxn>
              <a:cxn ang="cd4">
                <a:pos x="hc" y="b"/>
              </a:cxn>
              <a:cxn ang="cd2">
                <a:pos x="l" y="vc"/>
              </a:cxn>
            </a:cxnLst>
            <a:rect l="l" t="t" r="r" b="b"/>
            <a:pathLst>
              <a:path w="5591" h="588">
                <a:moveTo>
                  <a:pt x="f0" y="f0"/>
                </a:moveTo>
                <a:lnTo>
                  <a:pt x="f1" y="f3"/>
                </a:lnTo>
                <a:lnTo>
                  <a:pt x="f4" y="f2"/>
                </a:lnTo>
                <a:lnTo>
                  <a:pt x="f5" y="f6"/>
                </a:lnTo>
              </a:path>
            </a:pathLst>
          </a:custGeom>
          <a:noFill/>
          <a:ln>
            <a:noFill/>
            <a:prstDash val="solid"/>
          </a:ln>
        </p:spPr>
        <p:txBody>
          <a:bodyPr vert="horz" wrap="square" lIns="90000" tIns="45000" rIns="90000" bIns="45000" anchor="t" anchorCtr="0"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4" name="Triangolo rettangolo 13"/>
          <p:cNvSpPr/>
          <p:nvPr/>
        </p:nvSpPr>
        <p:spPr>
          <a:xfrm>
            <a:off x="-6120" y="5791320"/>
            <a:ext cx="3402000" cy="1080360"/>
          </a:xfrm>
          <a:custGeom>
            <a:avLst/>
            <a:gdLst>
              <a:gd name="f0" fmla="val 10800000"/>
              <a:gd name="f1" fmla="val 5400000"/>
              <a:gd name="f2" fmla="val 180"/>
              <a:gd name="f3" fmla="val w"/>
              <a:gd name="f4" fmla="val h"/>
              <a:gd name="f5" fmla="val 0"/>
              <a:gd name="f6" fmla="val 21600"/>
              <a:gd name="f7" fmla="+- 0 0 0"/>
              <a:gd name="f8" fmla="*/ f3 1 21600"/>
              <a:gd name="f9" fmla="*/ f4 1 21600"/>
              <a:gd name="f10" fmla="*/ f7 f0 1"/>
              <a:gd name="f11" fmla="*/ 1900 f8 1"/>
              <a:gd name="f12" fmla="*/ 12700 f8 1"/>
              <a:gd name="f13" fmla="*/ 19700 f9 1"/>
              <a:gd name="f14" fmla="*/ 12700 f9 1"/>
              <a:gd name="f15" fmla="*/ 0 f8 1"/>
              <a:gd name="f16" fmla="*/ 0 f9 1"/>
              <a:gd name="f17" fmla="*/ f10 1 f2"/>
              <a:gd name="f18" fmla="*/ 10800 f9 1"/>
              <a:gd name="f19" fmla="*/ 21600 f9 1"/>
              <a:gd name="f20" fmla="*/ 10800 f8 1"/>
              <a:gd name="f21" fmla="*/ 21600 f8 1"/>
              <a:gd name="f22" fmla="+- f17 0 f1"/>
            </a:gdLst>
            <a:ahLst/>
            <a:cxnLst>
              <a:cxn ang="3cd4">
                <a:pos x="hc" y="t"/>
              </a:cxn>
              <a:cxn ang="0">
                <a:pos x="r" y="vc"/>
              </a:cxn>
              <a:cxn ang="cd4">
                <a:pos x="hc" y="b"/>
              </a:cxn>
              <a:cxn ang="cd2">
                <a:pos x="l" y="vc"/>
              </a:cxn>
              <a:cxn ang="f22">
                <a:pos x="f15" y="f16"/>
              </a:cxn>
              <a:cxn ang="f22">
                <a:pos x="f15" y="f18"/>
              </a:cxn>
              <a:cxn ang="f22">
                <a:pos x="f15" y="f19"/>
              </a:cxn>
              <a:cxn ang="f22">
                <a:pos x="f20" y="f19"/>
              </a:cxn>
              <a:cxn ang="f22">
                <a:pos x="f21" y="f19"/>
              </a:cxn>
              <a:cxn ang="f22">
                <a:pos x="f20" y="f18"/>
              </a:cxn>
            </a:cxnLst>
            <a:rect l="f11" t="f14" r="f12" b="f13"/>
            <a:pathLst>
              <a:path w="21600" h="21600">
                <a:moveTo>
                  <a:pt x="f5" y="f5"/>
                </a:moveTo>
                <a:lnTo>
                  <a:pt x="f6" y="f6"/>
                </a:lnTo>
                <a:lnTo>
                  <a:pt x="f5" y="f6"/>
                </a:lnTo>
                <a:lnTo>
                  <a:pt x="f5" y="f5"/>
                </a:lnTo>
                <a:close/>
              </a:path>
            </a:pathLst>
          </a:custGeom>
          <a:blipFill>
            <a:blip r:embed="rId13"/>
            <a:tile sx="49961" sy="49961" algn="t"/>
          </a:blipFill>
          <a:ln>
            <a:noFill/>
            <a:prstDash val="solid"/>
          </a:ln>
        </p:spPr>
        <p:txBody>
          <a:bodyPr vert="horz" wrap="square" lIns="90000" tIns="45000" rIns="90000" bIns="45000" anchor="ctr" anchorCtr="0"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5" name="Connettore 1 14"/>
          <p:cNvSpPr/>
          <p:nvPr/>
        </p:nvSpPr>
        <p:spPr>
          <a:xfrm>
            <a:off x="-9000" y="5787720"/>
            <a:ext cx="3405239" cy="1084319"/>
          </a:xfrm>
          <a:prstGeom prst="line">
            <a:avLst/>
          </a:prstGeom>
          <a:noFill/>
          <a:ln w="12240">
            <a:solidFill>
              <a:srgbClr val="617A8E"/>
            </a:solidFill>
            <a:prstDash val="solid"/>
            <a:miter/>
          </a:ln>
        </p:spPr>
        <p:txBody>
          <a:bodyPr vert="horz" wrap="square" lIns="90000" tIns="45000" rIns="90000" bIns="45000" anchor="ctr" anchorCtr="1"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6" name="Triangolo rettangolo 3"/>
          <p:cNvSpPr/>
          <p:nvPr/>
        </p:nvSpPr>
        <p:spPr>
          <a:xfrm>
            <a:off x="0" y="4664160"/>
            <a:ext cx="9150120" cy="360"/>
          </a:xfrm>
          <a:custGeom>
            <a:avLst/>
            <a:gdLst>
              <a:gd name="f0" fmla="val 10800000"/>
              <a:gd name="f1" fmla="val 5400000"/>
              <a:gd name="f2" fmla="val 180"/>
              <a:gd name="f3" fmla="val w"/>
              <a:gd name="f4" fmla="val h"/>
              <a:gd name="f5" fmla="val 0"/>
              <a:gd name="f6" fmla="val 21600"/>
              <a:gd name="f7" fmla="+- 0 0 0"/>
              <a:gd name="f8" fmla="*/ f3 1 21600"/>
              <a:gd name="f9" fmla="*/ f4 1 21600"/>
              <a:gd name="f10" fmla="*/ f7 f0 1"/>
              <a:gd name="f11" fmla="*/ 1900 f8 1"/>
              <a:gd name="f12" fmla="*/ 12700 f8 1"/>
              <a:gd name="f13" fmla="*/ 19700 f9 1"/>
              <a:gd name="f14" fmla="*/ 12700 f9 1"/>
              <a:gd name="f15" fmla="*/ 0 f8 1"/>
              <a:gd name="f16" fmla="*/ 0 f9 1"/>
              <a:gd name="f17" fmla="*/ f10 1 f2"/>
              <a:gd name="f18" fmla="*/ 10800 f9 1"/>
              <a:gd name="f19" fmla="*/ 21600 f9 1"/>
              <a:gd name="f20" fmla="*/ 10800 f8 1"/>
              <a:gd name="f21" fmla="*/ 21600 f8 1"/>
              <a:gd name="f22" fmla="+- f17 0 f1"/>
            </a:gdLst>
            <a:ahLst/>
            <a:cxnLst>
              <a:cxn ang="3cd4">
                <a:pos x="hc" y="t"/>
              </a:cxn>
              <a:cxn ang="0">
                <a:pos x="r" y="vc"/>
              </a:cxn>
              <a:cxn ang="cd4">
                <a:pos x="hc" y="b"/>
              </a:cxn>
              <a:cxn ang="cd2">
                <a:pos x="l" y="vc"/>
              </a:cxn>
              <a:cxn ang="f22">
                <a:pos x="f15" y="f16"/>
              </a:cxn>
              <a:cxn ang="f22">
                <a:pos x="f15" y="f18"/>
              </a:cxn>
              <a:cxn ang="f22">
                <a:pos x="f15" y="f19"/>
              </a:cxn>
              <a:cxn ang="f22">
                <a:pos x="f20" y="f19"/>
              </a:cxn>
              <a:cxn ang="f22">
                <a:pos x="f21" y="f19"/>
              </a:cxn>
              <a:cxn ang="f22">
                <a:pos x="f20" y="f18"/>
              </a:cxn>
            </a:cxnLst>
            <a:rect l="f11" t="f14" r="f12" b="f13"/>
            <a:pathLst>
              <a:path w="21600" h="21600">
                <a:moveTo>
                  <a:pt x="f5" y="f5"/>
                </a:moveTo>
                <a:lnTo>
                  <a:pt x="f6" y="f6"/>
                </a:lnTo>
                <a:lnTo>
                  <a:pt x="f5" y="f6"/>
                </a:lnTo>
                <a:lnTo>
                  <a:pt x="f5" y="f5"/>
                </a:lnTo>
                <a:close/>
              </a:path>
            </a:pathLst>
          </a:custGeom>
          <a:gradFill>
            <a:gsLst>
              <a:gs pos="0">
                <a:srgbClr val="4F7493"/>
              </a:gs>
              <a:gs pos="50000">
                <a:srgbClr val="96BFE4"/>
              </a:gs>
              <a:gs pos="100000">
                <a:srgbClr val="4F7493"/>
              </a:gs>
            </a:gsLst>
            <a:lin ang="3000000"/>
          </a:gradFill>
          <a:ln>
            <a:noFill/>
            <a:prstDash val="solid"/>
          </a:ln>
        </p:spPr>
        <p:txBody>
          <a:bodyPr vert="horz" wrap="square" lIns="90000" tIns="45000" rIns="90000" bIns="45000" anchor="ctr" anchorCtr="0"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grpSp>
        <p:nvGrpSpPr>
          <p:cNvPr id="7" name="Gruppo 15"/>
          <p:cNvGrpSpPr/>
          <p:nvPr/>
        </p:nvGrpSpPr>
        <p:grpSpPr>
          <a:xfrm>
            <a:off x="-2880" y="4952880"/>
            <a:ext cx="9146880" cy="1911240"/>
            <a:chOff x="-2880" y="4952880"/>
            <a:chExt cx="9146880" cy="1911240"/>
          </a:xfrm>
        </p:grpSpPr>
        <p:sp>
          <p:nvSpPr>
            <p:cNvPr id="8" name="Figura a mano libera 5"/>
            <p:cNvSpPr/>
            <p:nvPr/>
          </p:nvSpPr>
          <p:spPr>
            <a:xfrm>
              <a:off x="1687680" y="4952880"/>
              <a:ext cx="7455960" cy="487080"/>
            </a:xfrm>
            <a:custGeom>
              <a:avLst/>
              <a:gdLst>
                <a:gd name="f0" fmla="val 0"/>
                <a:gd name="f1" fmla="val 4697"/>
                <a:gd name="f2" fmla="val 367"/>
                <a:gd name="f3" fmla="val 218"/>
              </a:gdLst>
              <a:ahLst/>
              <a:cxnLst>
                <a:cxn ang="3cd4">
                  <a:pos x="hc" y="t"/>
                </a:cxn>
                <a:cxn ang="0">
                  <a:pos x="r" y="vc"/>
                </a:cxn>
                <a:cxn ang="cd4">
                  <a:pos x="hc" y="b"/>
                </a:cxn>
                <a:cxn ang="cd2">
                  <a:pos x="l" y="vc"/>
                </a:cxn>
              </a:cxnLst>
              <a:rect l="l" t="t" r="r" b="b"/>
              <a:pathLst>
                <a:path w="4697" h="367">
                  <a:moveTo>
                    <a:pt x="f1" y="f0"/>
                  </a:moveTo>
                  <a:lnTo>
                    <a:pt x="f1" y="f2"/>
                  </a:lnTo>
                  <a:lnTo>
                    <a:pt x="f0" y="f3"/>
                  </a:lnTo>
                  <a:lnTo>
                    <a:pt x="f1" y="f0"/>
                  </a:lnTo>
                  <a:close/>
                </a:path>
              </a:pathLst>
            </a:custGeom>
            <a:solidFill>
              <a:srgbClr val="C0D3E5">
                <a:alpha val="40000"/>
              </a:srgbClr>
            </a:solidFill>
            <a:ln>
              <a:noFill/>
              <a:prstDash val="solid"/>
            </a:ln>
          </p:spPr>
          <p:txBody>
            <a:bodyPr vert="horz" wrap="square" lIns="90000" tIns="45000" rIns="90000" bIns="45000" anchor="t" anchorCtr="0"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9" name="Figura a mano libera 6"/>
            <p:cNvSpPr/>
            <p:nvPr/>
          </p:nvSpPr>
          <p:spPr>
            <a:xfrm>
              <a:off x="36360" y="5237279"/>
              <a:ext cx="9107280" cy="788759"/>
            </a:xfrm>
            <a:custGeom>
              <a:avLst/>
              <a:gdLst>
                <a:gd name="f0" fmla="val 0"/>
                <a:gd name="f1" fmla="val 5760"/>
                <a:gd name="f2" fmla="val 528"/>
                <a:gd name="f3" fmla="val 48"/>
              </a:gdLst>
              <a:ahLst/>
              <a:cxnLst>
                <a:cxn ang="3cd4">
                  <a:pos x="hc" y="t"/>
                </a:cxn>
                <a:cxn ang="0">
                  <a:pos x="r" y="vc"/>
                </a:cxn>
                <a:cxn ang="cd4">
                  <a:pos x="hc" y="b"/>
                </a:cxn>
                <a:cxn ang="cd2">
                  <a:pos x="l" y="vc"/>
                </a:cxn>
              </a:cxnLst>
              <a:rect l="l" t="t" r="r" b="b"/>
              <a:pathLst>
                <a:path w="5760" h="528">
                  <a:moveTo>
                    <a:pt x="f0" y="f0"/>
                  </a:moveTo>
                  <a:lnTo>
                    <a:pt x="f1" y="f0"/>
                  </a:lnTo>
                  <a:lnTo>
                    <a:pt x="f1" y="f2"/>
                  </a:lnTo>
                  <a:lnTo>
                    <a:pt x="f3" y="f0"/>
                  </a:lnTo>
                </a:path>
              </a:pathLst>
            </a:custGeom>
            <a:noFill/>
            <a:ln>
              <a:noFill/>
              <a:prstDash val="solid"/>
            </a:ln>
          </p:spPr>
          <p:txBody>
            <a:bodyPr vert="horz" wrap="square" lIns="90000" tIns="45000" rIns="90000" bIns="45000" anchor="t" anchorCtr="0"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10" name="Figura a mano libera 7"/>
            <p:cNvSpPr/>
            <p:nvPr/>
          </p:nvSpPr>
          <p:spPr>
            <a:xfrm>
              <a:off x="720" y="5001120"/>
              <a:ext cx="9142920" cy="1863000"/>
            </a:xfrm>
            <a:custGeom>
              <a:avLst/>
              <a:gdLst>
                <a:gd name="f0" fmla="val 0"/>
                <a:gd name="f1" fmla="val 5760"/>
                <a:gd name="f2" fmla="val 1248"/>
                <a:gd name="f3" fmla="val 528"/>
              </a:gdLst>
              <a:ahLst/>
              <a:cxnLst>
                <a:cxn ang="3cd4">
                  <a:pos x="hc" y="t"/>
                </a:cxn>
                <a:cxn ang="0">
                  <a:pos x="r" y="vc"/>
                </a:cxn>
                <a:cxn ang="cd4">
                  <a:pos x="hc" y="b"/>
                </a:cxn>
                <a:cxn ang="cd2">
                  <a:pos x="l" y="vc"/>
                </a:cxn>
              </a:cxnLst>
              <a:rect l="l" t="t" r="r" b="b"/>
              <a:pathLst>
                <a:path w="5760" h="1248">
                  <a:moveTo>
                    <a:pt x="f0" y="f0"/>
                  </a:moveTo>
                  <a:lnTo>
                    <a:pt x="f0" y="f2"/>
                  </a:lnTo>
                  <a:lnTo>
                    <a:pt x="f1" y="f2"/>
                  </a:lnTo>
                  <a:lnTo>
                    <a:pt x="f1" y="f3"/>
                  </a:lnTo>
                  <a:lnTo>
                    <a:pt x="f0" y="f0"/>
                  </a:lnTo>
                  <a:close/>
                </a:path>
              </a:pathLst>
            </a:custGeom>
            <a:blipFill>
              <a:blip r:embed="rId13"/>
              <a:tile sx="49961" sy="49961" algn="t"/>
            </a:blipFill>
            <a:ln>
              <a:noFill/>
              <a:prstDash val="solid"/>
            </a:ln>
          </p:spPr>
          <p:txBody>
            <a:bodyPr vert="horz" wrap="square" lIns="90000" tIns="45000" rIns="90000" bIns="45000" anchor="ctr" anchorCtr="0"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11" name="Connettore 1 9"/>
            <p:cNvSpPr/>
            <p:nvPr/>
          </p:nvSpPr>
          <p:spPr>
            <a:xfrm>
              <a:off x="-2880" y="4997520"/>
              <a:ext cx="9146880" cy="789840"/>
            </a:xfrm>
            <a:prstGeom prst="line">
              <a:avLst/>
            </a:prstGeom>
            <a:noFill/>
            <a:ln w="12240">
              <a:solidFill>
                <a:srgbClr val="617A8E"/>
              </a:solidFill>
              <a:prstDash val="solid"/>
              <a:miter/>
            </a:ln>
          </p:spPr>
          <p:txBody>
            <a:bodyPr vert="horz" wrap="square" lIns="90000" tIns="45000" rIns="90000" bIns="45000" anchor="ctr" anchorCtr="1"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grpSp>
      <p:sp>
        <p:nvSpPr>
          <p:cNvPr id="12" name="Titolo 8"/>
          <p:cNvSpPr txBox="1">
            <a:spLocks noGrp="1"/>
          </p:cNvSpPr>
          <p:nvPr>
            <p:ph type="title"/>
          </p:nvPr>
        </p:nvSpPr>
        <p:spPr>
          <a:xfrm>
            <a:off x="685799" y="1752479"/>
            <a:ext cx="7772039" cy="1829520"/>
          </a:xfrm>
          <a:prstGeom prst="rect">
            <a:avLst/>
          </a:prstGeom>
          <a:noFill/>
          <a:ln>
            <a:noFill/>
          </a:ln>
        </p:spPr>
        <p:txBody>
          <a:bodyPr vert="horz" wrap="square" lIns="90000" tIns="45000" rIns="90000" bIns="45000" anchor="b"/>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it-IT"/>
              <a:t>Click to edit the title text formatFare clic per modificare lo stile del titolo</a:t>
            </a:r>
          </a:p>
        </p:txBody>
      </p:sp>
      <p:sp>
        <p:nvSpPr>
          <p:cNvPr id="13" name="Segnaposto data 29"/>
          <p:cNvSpPr txBox="1">
            <a:spLocks noGrp="1"/>
          </p:cNvSpPr>
          <p:nvPr>
            <p:ph type="dt" sz="half" idx="2"/>
          </p:nvPr>
        </p:nvSpPr>
        <p:spPr>
          <a:xfrm>
            <a:off x="6727680" y="6408720"/>
            <a:ext cx="1918800" cy="364679"/>
          </a:xfrm>
          <a:prstGeom prst="rect">
            <a:avLst/>
          </a:prstGeom>
          <a:noFill/>
          <a:ln>
            <a:noFill/>
          </a:ln>
        </p:spPr>
        <p:txBody>
          <a:bodyPr wrap="square" lIns="90000" tIns="45000" rIns="90000" bIns="45000" anchor="t" anchorCtr="0"/>
          <a:lstStyle>
            <a:lvl1pPr marL="0" marR="0" lvl="0" indent="0" algn="l" rtl="0" hangingPunct="1">
              <a:spcBef>
                <a:spcPts val="0"/>
              </a:spcBef>
              <a:spcAft>
                <a:spcPts val="0"/>
              </a:spcAft>
              <a:buNone/>
              <a:tabLst/>
              <a:defRPr lang="it-IT" sz="1800" b="0" i="0" u="none" strike="noStrike" kern="1200" spc="0">
                <a:solidFill>
                  <a:srgbClr val="000000"/>
                </a:solidFill>
                <a:latin typeface="Lucida Sans Unicode" pitchFamily="18"/>
                <a:ea typeface="Lucida Sans Unicode" pitchFamily="2"/>
                <a:cs typeface="Tahoma" pitchFamily="2"/>
              </a:defRPr>
            </a:lvl1pPr>
          </a:lstStyle>
          <a:p>
            <a:pPr lvl="0"/>
            <a:fld id="{BC2FF910-5221-4061-8A04-5A4FCA282006}" type="datetime1">
              <a:rPr lang="it-IT"/>
              <a:pPr lvl="0"/>
              <a:t>02/05/2016</a:t>
            </a:fld>
            <a:endParaRPr lang="it-IT"/>
          </a:p>
        </p:txBody>
      </p:sp>
      <p:sp>
        <p:nvSpPr>
          <p:cNvPr id="14" name="Segnaposto piè di pagina 18"/>
          <p:cNvSpPr txBox="1">
            <a:spLocks noGrp="1"/>
          </p:cNvSpPr>
          <p:nvPr>
            <p:ph type="ftr" sz="quarter" idx="3"/>
          </p:nvPr>
        </p:nvSpPr>
        <p:spPr>
          <a:xfrm>
            <a:off x="4379760" y="6408720"/>
            <a:ext cx="2350800" cy="364679"/>
          </a:xfrm>
          <a:prstGeom prst="rect">
            <a:avLst/>
          </a:prstGeom>
          <a:noFill/>
          <a:ln>
            <a:noFill/>
          </a:ln>
        </p:spPr>
        <p:txBody>
          <a:bodyPr wrap="square" lIns="90000" tIns="45000" rIns="90000" bIns="45000" anchor="t" anchorCtr="0"/>
          <a:lstStyle>
            <a:lvl1pPr lvl="0" rtl="0" hangingPunct="0">
              <a:buNone/>
              <a:tabLst/>
              <a:defRPr lang="it-IT" sz="2400" kern="1200">
                <a:latin typeface="Times New Roman" pitchFamily="18"/>
                <a:ea typeface="Lucida Sans Unicode" pitchFamily="2"/>
                <a:cs typeface="Tahoma" pitchFamily="2"/>
              </a:defRPr>
            </a:lvl1pPr>
          </a:lstStyle>
          <a:p>
            <a:pPr lvl="0"/>
            <a:endParaRPr lang="it-IT"/>
          </a:p>
        </p:txBody>
      </p:sp>
      <p:sp>
        <p:nvSpPr>
          <p:cNvPr id="15" name="Segnaposto numero diapositiva 26"/>
          <p:cNvSpPr txBox="1">
            <a:spLocks noGrp="1"/>
          </p:cNvSpPr>
          <p:nvPr>
            <p:ph type="sldNum" sz="quarter" idx="4"/>
          </p:nvPr>
        </p:nvSpPr>
        <p:spPr>
          <a:xfrm>
            <a:off x="8647200" y="6408720"/>
            <a:ext cx="366480" cy="364679"/>
          </a:xfrm>
          <a:prstGeom prst="rect">
            <a:avLst/>
          </a:prstGeom>
          <a:noFill/>
          <a:ln>
            <a:noFill/>
          </a:ln>
        </p:spPr>
        <p:txBody>
          <a:bodyPr wrap="square" lIns="90000" tIns="45000" rIns="90000" bIns="45000" anchor="t" anchorCtr="0"/>
          <a:lstStyle>
            <a:lvl1pPr marL="0" marR="0" lvl="0" indent="0" algn="l" rtl="0" hangingPunct="1">
              <a:spcBef>
                <a:spcPts val="0"/>
              </a:spcBef>
              <a:spcAft>
                <a:spcPts val="0"/>
              </a:spcAft>
              <a:buNone/>
              <a:tabLst/>
              <a:defRPr lang="it-IT" sz="1800" b="0" i="0" u="none" strike="noStrike" kern="1200" spc="0">
                <a:solidFill>
                  <a:srgbClr val="000000"/>
                </a:solidFill>
                <a:latin typeface="Lucida Sans Unicode" pitchFamily="18"/>
                <a:ea typeface="Lucida Sans Unicode" pitchFamily="2"/>
                <a:cs typeface="Tahoma" pitchFamily="2"/>
              </a:defRPr>
            </a:lvl1pPr>
          </a:lstStyle>
          <a:p>
            <a:pPr lvl="0"/>
            <a:fld id="{4FF55A4F-452E-4E4C-BA0B-963E276AAF4F}" type="slidenum">
              <a:t>‹N›</a:t>
            </a:fld>
            <a:endParaRPr lang="it-IT"/>
          </a:p>
        </p:txBody>
      </p:sp>
      <p:sp>
        <p:nvSpPr>
          <p:cNvPr id="16" name="Segnaposto testo 15"/>
          <p:cNvSpPr txBox="1">
            <a:spLocks noGrp="1"/>
          </p:cNvSpPr>
          <p:nvPr>
            <p:ph type="body" idx="1"/>
          </p:nvPr>
        </p:nvSpPr>
        <p:spPr>
          <a:xfrm>
            <a:off x="457200" y="1604520"/>
            <a:ext cx="8229240" cy="4525920"/>
          </a:xfrm>
          <a:prstGeom prst="rect">
            <a:avLst/>
          </a:prstGeom>
          <a:noFill/>
          <a:ln>
            <a:noFill/>
          </a:ln>
        </p:spPr>
        <p:txBody>
          <a:bodyPr vert="horz" lIns="0" tIns="0" rIns="0" bIns="0"/>
          <a:lstStyle>
            <a:defPPr marL="432000" lvl="0" indent="-324000" algn="l" rtl="0" hangingPunct="0">
              <a:spcBef>
                <a:spcPts val="0"/>
              </a:spcBef>
              <a:spcAft>
                <a:spcPts val="1417"/>
              </a:spcAft>
              <a:buSzPct val="45000"/>
              <a:buFont typeface="StarSymbol"/>
              <a:buNone/>
              <a:defRPr lang="it-IT" sz="2700" b="0" i="0" u="none" strike="noStrike" kern="1200" spc="0">
                <a:ln>
                  <a:noFill/>
                </a:ln>
                <a:solidFill>
                  <a:srgbClr val="000000"/>
                </a:solidFill>
                <a:latin typeface="Lucida Sans Unicode"/>
                <a:ea typeface="Microsoft YaHei" pitchFamily="2"/>
                <a:cs typeface="Arial"/>
              </a:defRPr>
            </a:defPPr>
            <a:lvl1pPr marL="432000" lvl="0" indent="-324000" algn="l" rtl="0" hangingPunct="0">
              <a:spcBef>
                <a:spcPts val="0"/>
              </a:spcBef>
              <a:spcAft>
                <a:spcPts val="1417"/>
              </a:spcAft>
              <a:buSzPct val="45000"/>
              <a:buFont typeface="StarSymbol"/>
              <a:buChar char="●"/>
              <a:defRPr lang="it-IT" sz="2700" b="0" i="0" u="none" strike="noStrike" kern="1200" spc="0">
                <a:ln>
                  <a:noFill/>
                </a:ln>
                <a:solidFill>
                  <a:srgbClr val="000000"/>
                </a:solidFill>
                <a:latin typeface="Lucida Sans Unicode"/>
                <a:ea typeface="Microsoft YaHei" pitchFamily="2"/>
                <a:cs typeface="Arial"/>
              </a:defRPr>
            </a:lvl1pPr>
            <a:lvl2pPr marL="864000" lvl="1" indent="-324000" algn="l" rtl="0" hangingPunct="0">
              <a:spcBef>
                <a:spcPts val="0"/>
              </a:spcBef>
              <a:spcAft>
                <a:spcPts val="1134"/>
              </a:spcAft>
              <a:buSzPct val="75000"/>
              <a:buFont typeface="StarSymbol"/>
              <a:buChar char="–"/>
              <a:defRPr lang="it-IT" sz="2100" b="0" i="0" u="none" strike="noStrike" kern="1200" spc="0">
                <a:ln>
                  <a:noFill/>
                </a:ln>
                <a:solidFill>
                  <a:srgbClr val="000000"/>
                </a:solidFill>
                <a:latin typeface="Lucida Sans Unicode"/>
                <a:ea typeface="Microsoft YaHei" pitchFamily="2"/>
                <a:cs typeface="Arial"/>
              </a:defRPr>
            </a:lvl2pPr>
            <a:lvl3pPr marL="1295999" lvl="2" indent="-288000" algn="l" rtl="0" hangingPunct="0">
              <a:spcBef>
                <a:spcPts val="0"/>
              </a:spcBef>
              <a:spcAft>
                <a:spcPts val="850"/>
              </a:spcAft>
              <a:buSzPct val="45000"/>
              <a:buFont typeface="StarSymbol"/>
              <a:buChar char="●"/>
              <a:defRPr lang="it-IT" sz="1900" b="0" i="0" u="none" strike="noStrike" kern="1200" spc="0">
                <a:ln>
                  <a:noFill/>
                </a:ln>
                <a:solidFill>
                  <a:srgbClr val="000000"/>
                </a:solidFill>
                <a:latin typeface="Lucida Sans Unicode"/>
                <a:ea typeface="Microsoft YaHei" pitchFamily="2"/>
                <a:cs typeface="Arial"/>
              </a:defRPr>
            </a:lvl3pPr>
            <a:lvl4pPr marL="1728000" lvl="3" indent="-216000" algn="l" rtl="0" hangingPunct="0">
              <a:spcBef>
                <a:spcPts val="0"/>
              </a:spcBef>
              <a:spcAft>
                <a:spcPts val="567"/>
              </a:spcAft>
              <a:buSzPct val="75000"/>
              <a:buFont typeface="StarSymbol"/>
              <a:buChar char="–"/>
              <a:defRPr lang="it-IT" sz="1800" b="0" i="0" u="none" strike="noStrike" kern="1200" spc="0">
                <a:ln>
                  <a:noFill/>
                </a:ln>
                <a:solidFill>
                  <a:srgbClr val="000000"/>
                </a:solidFill>
                <a:latin typeface="Lucida Sans Unicode"/>
                <a:ea typeface="Microsoft YaHei" pitchFamily="2"/>
                <a:cs typeface="Arial"/>
              </a:defRPr>
            </a:lvl4pPr>
            <a:lvl5pPr marL="2160000" lvl="4" indent="-216000" algn="l" rtl="0" hangingPunct="0">
              <a:spcBef>
                <a:spcPts val="0"/>
              </a:spcBef>
              <a:spcAft>
                <a:spcPts val="283"/>
              </a:spcAft>
              <a:buSzPct val="45000"/>
              <a:buFont typeface="StarSymbol"/>
              <a:buChar char="●"/>
              <a:defRPr lang="it-IT" sz="2000" b="0" i="0" u="none" strike="noStrike" kern="1200" spc="0">
                <a:ln>
                  <a:noFill/>
                </a:ln>
                <a:solidFill>
                  <a:srgbClr val="000000"/>
                </a:solidFill>
                <a:latin typeface="Lucida Sans Unicode"/>
                <a:ea typeface="Microsoft YaHei" pitchFamily="2"/>
                <a:cs typeface="Arial"/>
              </a:defRPr>
            </a:lvl5pPr>
            <a:lvl6pPr marL="2592000" lvl="5" indent="-216000" algn="l" rtl="0" hangingPunct="0">
              <a:spcBef>
                <a:spcPts val="0"/>
              </a:spcBef>
              <a:spcAft>
                <a:spcPts val="283"/>
              </a:spcAft>
              <a:buSzPct val="45000"/>
              <a:buFont typeface="StarSymbol"/>
              <a:buChar char="●"/>
              <a:defRPr lang="it-IT" sz="2000" b="0" i="0" u="none" strike="noStrike" kern="1200" spc="0">
                <a:ln>
                  <a:noFill/>
                </a:ln>
                <a:solidFill>
                  <a:srgbClr val="000000"/>
                </a:solidFill>
                <a:latin typeface="Lucida Sans Unicode"/>
                <a:ea typeface="Microsoft YaHei" pitchFamily="2"/>
                <a:cs typeface="Arial"/>
              </a:defRPr>
            </a:lvl6pPr>
            <a:lvl7pPr marL="3024000" lvl="6" indent="-216000" algn="l" rtl="0" hangingPunct="0">
              <a:spcBef>
                <a:spcPts val="0"/>
              </a:spcBef>
              <a:spcAft>
                <a:spcPts val="283"/>
              </a:spcAft>
              <a:buSzPct val="45000"/>
              <a:buFont typeface="StarSymbol"/>
              <a:buChar char="●"/>
              <a:defRPr lang="it-IT" sz="2000" b="0" i="0" u="none" strike="noStrike" kern="1200" spc="0">
                <a:ln>
                  <a:noFill/>
                </a:ln>
                <a:solidFill>
                  <a:srgbClr val="000000"/>
                </a:solidFill>
                <a:latin typeface="Lucida Sans Unicode"/>
                <a:ea typeface="Microsoft YaHei" pitchFamily="2"/>
                <a:cs typeface="Arial"/>
              </a:defRPr>
            </a:lvl7pPr>
            <a:lvl8pPr marL="3456000" lvl="7" indent="-216000" algn="l" rtl="0" hangingPunct="0">
              <a:spcBef>
                <a:spcPts val="0"/>
              </a:spcBef>
              <a:spcAft>
                <a:spcPts val="283"/>
              </a:spcAft>
              <a:buSzPct val="45000"/>
              <a:buFont typeface="StarSymbol"/>
              <a:buChar char="●"/>
              <a:defRPr lang="it-IT" sz="2000" b="0" i="0" u="none" strike="noStrike" kern="1200" spc="0">
                <a:ln>
                  <a:noFill/>
                </a:ln>
                <a:solidFill>
                  <a:srgbClr val="000000"/>
                </a:solidFill>
                <a:latin typeface="Lucida Sans Unicode"/>
                <a:ea typeface="Microsoft YaHei" pitchFamily="2"/>
                <a:cs typeface="Arial"/>
              </a:defRPr>
            </a:lvl8pPr>
            <a:lvl9pPr marL="3887999" lvl="8" indent="-216000" algn="l" rtl="0" hangingPunct="0">
              <a:spcBef>
                <a:spcPts val="0"/>
              </a:spcBef>
              <a:spcAft>
                <a:spcPts val="283"/>
              </a:spcAft>
              <a:buSzPct val="45000"/>
              <a:buFont typeface="StarSymbol"/>
              <a:buChar char="●"/>
              <a:defRPr lang="it-IT" sz="2000" b="0" i="0" u="none" strike="noStrike" kern="1200" spc="0">
                <a:ln>
                  <a:noFill/>
                </a:ln>
                <a:solidFill>
                  <a:srgbClr val="000000"/>
                </a:solidFill>
                <a:latin typeface="Lucida Sans Unicode"/>
                <a:ea typeface="Microsoft YaHei" pitchFamily="2"/>
                <a:cs typeface="Arial"/>
              </a:defRPr>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lvl="0" algn="l" rtl="0" hangingPunct="0">
        <a:spcBef>
          <a:spcPts val="0"/>
        </a:spcBef>
        <a:spcAft>
          <a:spcPts val="0"/>
        </a:spcAft>
        <a:buNone/>
        <a:tabLst/>
        <a:defRPr lang="it-IT" sz="4800" b="1" i="0" u="none" strike="noStrike" kern="1200" spc="0">
          <a:ln>
            <a:noFill/>
          </a:ln>
          <a:solidFill>
            <a:srgbClr val="775F55"/>
          </a:solidFill>
          <a:latin typeface="Lucida Sans Unicode" pitchFamily="18"/>
          <a:ea typeface="Microsoft YaHei" pitchFamily="2"/>
          <a:cs typeface="Arial" pitchFamily="2"/>
        </a:defRPr>
      </a:lvl1pPr>
    </p:titleStyle>
    <p:bodyStyle>
      <a:lvl1pPr algn="l" rtl="0" hangingPunct="0">
        <a:spcBef>
          <a:spcPts val="0"/>
        </a:spcBef>
        <a:spcAft>
          <a:spcPts val="1417"/>
        </a:spcAft>
        <a:tabLst/>
        <a:defRPr lang="it-IT" sz="2700" b="0" i="0" u="none" strike="noStrike" kern="1200" spc="0">
          <a:ln>
            <a:noFill/>
          </a:ln>
          <a:solidFill>
            <a:srgbClr val="000000"/>
          </a:solidFill>
          <a:latin typeface="Lucida Sans Unicode" pitchFamily="18"/>
          <a:ea typeface="Microsoft YaHei" pitchFamily="2"/>
          <a:cs typeface="Arial" pitchFamily="2"/>
        </a:defRPr>
      </a:lvl1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Figura a mano libera 12"/>
          <p:cNvSpPr/>
          <p:nvPr/>
        </p:nvSpPr>
        <p:spPr>
          <a:xfrm>
            <a:off x="500040" y="5945040"/>
            <a:ext cx="4939920" cy="920520"/>
          </a:xfrm>
          <a:custGeom>
            <a:avLst/>
            <a:gdLst>
              <a:gd name="f0" fmla="val 0"/>
              <a:gd name="f1" fmla="val 7485"/>
              <a:gd name="f2" fmla="val 337"/>
              <a:gd name="f3" fmla="val 2"/>
              <a:gd name="f4" fmla="val 5558"/>
              <a:gd name="f5" fmla="val 1"/>
            </a:gdLst>
            <a:ahLst/>
            <a:cxnLst>
              <a:cxn ang="3cd4">
                <a:pos x="hc" y="t"/>
              </a:cxn>
              <a:cxn ang="0">
                <a:pos x="r" y="vc"/>
              </a:cxn>
              <a:cxn ang="cd4">
                <a:pos x="hc" y="b"/>
              </a:cxn>
              <a:cxn ang="cd2">
                <a:pos x="l" y="vc"/>
              </a:cxn>
            </a:cxnLst>
            <a:rect l="l" t="t" r="r" b="b"/>
            <a:pathLst>
              <a:path w="7485" h="337">
                <a:moveTo>
                  <a:pt x="f0" y="f3"/>
                </a:moveTo>
                <a:lnTo>
                  <a:pt x="f1" y="f2"/>
                </a:lnTo>
                <a:lnTo>
                  <a:pt x="f4" y="f2"/>
                </a:lnTo>
                <a:lnTo>
                  <a:pt x="f5" y="f0"/>
                </a:lnTo>
              </a:path>
            </a:pathLst>
          </a:custGeom>
          <a:noFill/>
          <a:ln>
            <a:noFill/>
            <a:prstDash val="solid"/>
          </a:ln>
        </p:spPr>
        <p:txBody>
          <a:bodyPr vert="horz" wrap="square" lIns="90000" tIns="45000" rIns="90000" bIns="45000" anchor="t" anchorCtr="0"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3" name="Figura a mano libera 11"/>
          <p:cNvSpPr/>
          <p:nvPr/>
        </p:nvSpPr>
        <p:spPr>
          <a:xfrm>
            <a:off x="485640" y="5938920"/>
            <a:ext cx="3690720" cy="933119"/>
          </a:xfrm>
          <a:custGeom>
            <a:avLst/>
            <a:gdLst>
              <a:gd name="f0" fmla="val 0"/>
              <a:gd name="f1" fmla="val 5591"/>
              <a:gd name="f2" fmla="val 588"/>
              <a:gd name="f3" fmla="val 585"/>
              <a:gd name="f4" fmla="val 4415"/>
              <a:gd name="f5" fmla="val 12"/>
              <a:gd name="f6" fmla="val 4"/>
            </a:gdLst>
            <a:ahLst/>
            <a:cxnLst>
              <a:cxn ang="3cd4">
                <a:pos x="hc" y="t"/>
              </a:cxn>
              <a:cxn ang="0">
                <a:pos x="r" y="vc"/>
              </a:cxn>
              <a:cxn ang="cd4">
                <a:pos x="hc" y="b"/>
              </a:cxn>
              <a:cxn ang="cd2">
                <a:pos x="l" y="vc"/>
              </a:cxn>
            </a:cxnLst>
            <a:rect l="l" t="t" r="r" b="b"/>
            <a:pathLst>
              <a:path w="5591" h="588">
                <a:moveTo>
                  <a:pt x="f0" y="f0"/>
                </a:moveTo>
                <a:lnTo>
                  <a:pt x="f1" y="f3"/>
                </a:lnTo>
                <a:lnTo>
                  <a:pt x="f4" y="f2"/>
                </a:lnTo>
                <a:lnTo>
                  <a:pt x="f5" y="f6"/>
                </a:lnTo>
              </a:path>
            </a:pathLst>
          </a:custGeom>
          <a:noFill/>
          <a:ln>
            <a:noFill/>
            <a:prstDash val="solid"/>
          </a:ln>
        </p:spPr>
        <p:txBody>
          <a:bodyPr vert="horz" wrap="square" lIns="90000" tIns="45000" rIns="90000" bIns="45000" anchor="t" anchorCtr="0"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4" name="Triangolo rettangolo 13"/>
          <p:cNvSpPr/>
          <p:nvPr/>
        </p:nvSpPr>
        <p:spPr>
          <a:xfrm>
            <a:off x="-6120" y="5791320"/>
            <a:ext cx="3402000" cy="1080360"/>
          </a:xfrm>
          <a:custGeom>
            <a:avLst/>
            <a:gdLst>
              <a:gd name="f0" fmla="val 10800000"/>
              <a:gd name="f1" fmla="val 5400000"/>
              <a:gd name="f2" fmla="val 180"/>
              <a:gd name="f3" fmla="val w"/>
              <a:gd name="f4" fmla="val h"/>
              <a:gd name="f5" fmla="val 0"/>
              <a:gd name="f6" fmla="val 21600"/>
              <a:gd name="f7" fmla="+- 0 0 0"/>
              <a:gd name="f8" fmla="*/ f3 1 21600"/>
              <a:gd name="f9" fmla="*/ f4 1 21600"/>
              <a:gd name="f10" fmla="*/ f7 f0 1"/>
              <a:gd name="f11" fmla="*/ 1900 f8 1"/>
              <a:gd name="f12" fmla="*/ 12700 f8 1"/>
              <a:gd name="f13" fmla="*/ 19700 f9 1"/>
              <a:gd name="f14" fmla="*/ 12700 f9 1"/>
              <a:gd name="f15" fmla="*/ 0 f8 1"/>
              <a:gd name="f16" fmla="*/ 0 f9 1"/>
              <a:gd name="f17" fmla="*/ f10 1 f2"/>
              <a:gd name="f18" fmla="*/ 10800 f9 1"/>
              <a:gd name="f19" fmla="*/ 21600 f9 1"/>
              <a:gd name="f20" fmla="*/ 10800 f8 1"/>
              <a:gd name="f21" fmla="*/ 21600 f8 1"/>
              <a:gd name="f22" fmla="+- f17 0 f1"/>
            </a:gdLst>
            <a:ahLst/>
            <a:cxnLst>
              <a:cxn ang="3cd4">
                <a:pos x="hc" y="t"/>
              </a:cxn>
              <a:cxn ang="0">
                <a:pos x="r" y="vc"/>
              </a:cxn>
              <a:cxn ang="cd4">
                <a:pos x="hc" y="b"/>
              </a:cxn>
              <a:cxn ang="cd2">
                <a:pos x="l" y="vc"/>
              </a:cxn>
              <a:cxn ang="f22">
                <a:pos x="f15" y="f16"/>
              </a:cxn>
              <a:cxn ang="f22">
                <a:pos x="f15" y="f18"/>
              </a:cxn>
              <a:cxn ang="f22">
                <a:pos x="f15" y="f19"/>
              </a:cxn>
              <a:cxn ang="f22">
                <a:pos x="f20" y="f19"/>
              </a:cxn>
              <a:cxn ang="f22">
                <a:pos x="f21" y="f19"/>
              </a:cxn>
              <a:cxn ang="f22">
                <a:pos x="f20" y="f18"/>
              </a:cxn>
            </a:cxnLst>
            <a:rect l="f11" t="f14" r="f12" b="f13"/>
            <a:pathLst>
              <a:path w="21600" h="21600">
                <a:moveTo>
                  <a:pt x="f5" y="f5"/>
                </a:moveTo>
                <a:lnTo>
                  <a:pt x="f6" y="f6"/>
                </a:lnTo>
                <a:lnTo>
                  <a:pt x="f5" y="f6"/>
                </a:lnTo>
                <a:lnTo>
                  <a:pt x="f5" y="f5"/>
                </a:lnTo>
                <a:close/>
              </a:path>
            </a:pathLst>
          </a:custGeom>
          <a:blipFill>
            <a:blip r:embed="rId13"/>
            <a:tile sx="49961" sy="49961" algn="t"/>
          </a:blipFill>
          <a:ln>
            <a:noFill/>
            <a:prstDash val="solid"/>
          </a:ln>
        </p:spPr>
        <p:txBody>
          <a:bodyPr vert="horz" wrap="square" lIns="90000" tIns="45000" rIns="90000" bIns="45000" anchor="ctr" anchorCtr="0"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5" name="Connettore 1 14"/>
          <p:cNvSpPr/>
          <p:nvPr/>
        </p:nvSpPr>
        <p:spPr>
          <a:xfrm>
            <a:off x="-9000" y="5787720"/>
            <a:ext cx="3405239" cy="1084319"/>
          </a:xfrm>
          <a:prstGeom prst="line">
            <a:avLst/>
          </a:prstGeom>
          <a:noFill/>
          <a:ln w="12240">
            <a:solidFill>
              <a:srgbClr val="617A8E"/>
            </a:solidFill>
            <a:prstDash val="solid"/>
            <a:miter/>
          </a:ln>
        </p:spPr>
        <p:txBody>
          <a:bodyPr vert="horz" wrap="square" lIns="90000" tIns="45000" rIns="90000" bIns="45000" anchor="ctr" anchorCtr="1" compatLnSpc="0"/>
          <a:lstStyle/>
          <a:p>
            <a:pPr marL="0" marR="0" lvl="0" indent="0" rtl="0" hangingPunct="0">
              <a:lnSpc>
                <a:spcPct val="100000"/>
              </a:lnSpc>
              <a:spcBef>
                <a:spcPts val="0"/>
              </a:spcBef>
              <a:spcAft>
                <a:spcPts val="0"/>
              </a:spcAft>
              <a:buNone/>
              <a:tabLst/>
            </a:pPr>
            <a:endParaRPr lang="it-IT" sz="1800" b="0" i="0" u="none" strike="noStrike" kern="1200">
              <a:ln>
                <a:noFill/>
              </a:ln>
              <a:latin typeface="Arial" pitchFamily="18"/>
              <a:ea typeface="Microsoft YaHei" pitchFamily="2"/>
              <a:cs typeface="Mangal" pitchFamily="2"/>
            </a:endParaRPr>
          </a:p>
        </p:txBody>
      </p:sp>
      <p:sp>
        <p:nvSpPr>
          <p:cNvPr id="6" name="Segnaposto contenuto 2"/>
          <p:cNvSpPr txBox="1">
            <a:spLocks noGrp="1"/>
          </p:cNvSpPr>
          <p:nvPr>
            <p:ph type="body" idx="1"/>
          </p:nvPr>
        </p:nvSpPr>
        <p:spPr>
          <a:xfrm>
            <a:off x="457200" y="1481039"/>
            <a:ext cx="8229240" cy="4525560"/>
          </a:xfrm>
          <a:prstGeom prst="rect">
            <a:avLst/>
          </a:prstGeom>
          <a:noFill/>
          <a:ln>
            <a:noFill/>
          </a:ln>
        </p:spPr>
        <p:txBody>
          <a:bodyPr vert="horz" wrap="square" lIns="90000" tIns="45000" rIns="90000" bIns="45000" anchor="t"/>
          <a:lstStyle>
            <a:defPPr marL="432000" lvl="0" indent="-324000" algn="l" rtl="0" hangingPunct="0">
              <a:spcBef>
                <a:spcPts val="0"/>
              </a:spcBef>
              <a:spcAft>
                <a:spcPts val="1417"/>
              </a:spcAft>
              <a:buSzPct val="45000"/>
              <a:buFont typeface="StarSymbol"/>
              <a:buNone/>
              <a:defRPr lang="it-IT" sz="2700" b="0" i="0" u="none" strike="noStrike" kern="1200" spc="0">
                <a:ln>
                  <a:noFill/>
                </a:ln>
                <a:solidFill>
                  <a:srgbClr val="000000"/>
                </a:solidFill>
                <a:latin typeface="Lucida Sans Unicode"/>
                <a:ea typeface="Microsoft YaHei" pitchFamily="2"/>
                <a:cs typeface="Arial"/>
              </a:defRPr>
            </a:defPPr>
            <a:lvl1pPr marL="432000" lvl="0" indent="-324000" algn="l" rtl="0" hangingPunct="0">
              <a:spcBef>
                <a:spcPts val="0"/>
              </a:spcBef>
              <a:spcAft>
                <a:spcPts val="1417"/>
              </a:spcAft>
              <a:buSzPct val="45000"/>
              <a:buFont typeface="StarSymbol"/>
              <a:buChar char="●"/>
              <a:defRPr lang="it-IT" sz="2700" b="0" i="0" u="none" strike="noStrike" kern="1200" spc="0">
                <a:ln>
                  <a:noFill/>
                </a:ln>
                <a:solidFill>
                  <a:srgbClr val="000000"/>
                </a:solidFill>
                <a:latin typeface="Lucida Sans Unicode"/>
                <a:ea typeface="Microsoft YaHei" pitchFamily="2"/>
                <a:cs typeface="Arial"/>
              </a:defRPr>
            </a:lvl1pPr>
            <a:lvl2pPr marL="864000" lvl="1" indent="-324000" algn="l" rtl="0" hangingPunct="0">
              <a:spcBef>
                <a:spcPts val="0"/>
              </a:spcBef>
              <a:spcAft>
                <a:spcPts val="1134"/>
              </a:spcAft>
              <a:buSzPct val="75000"/>
              <a:buFont typeface="StarSymbol"/>
              <a:buChar char="–"/>
              <a:defRPr lang="it-IT" sz="2100" b="0" i="0" u="none" strike="noStrike" kern="1200" spc="0">
                <a:ln>
                  <a:noFill/>
                </a:ln>
                <a:solidFill>
                  <a:srgbClr val="000000"/>
                </a:solidFill>
                <a:latin typeface="Lucida Sans Unicode"/>
                <a:ea typeface="Microsoft YaHei" pitchFamily="2"/>
                <a:cs typeface="Arial"/>
              </a:defRPr>
            </a:lvl2pPr>
            <a:lvl3pPr marL="1295999" lvl="2" indent="-288000" algn="l" rtl="0" hangingPunct="0">
              <a:spcBef>
                <a:spcPts val="0"/>
              </a:spcBef>
              <a:spcAft>
                <a:spcPts val="850"/>
              </a:spcAft>
              <a:buSzPct val="45000"/>
              <a:buFont typeface="StarSymbol"/>
              <a:buChar char="●"/>
              <a:defRPr lang="it-IT" sz="1900" b="0" i="0" u="none" strike="noStrike" kern="1200" spc="0">
                <a:ln>
                  <a:noFill/>
                </a:ln>
                <a:solidFill>
                  <a:srgbClr val="000000"/>
                </a:solidFill>
                <a:latin typeface="Lucida Sans Unicode"/>
                <a:ea typeface="Microsoft YaHei" pitchFamily="2"/>
                <a:cs typeface="Arial"/>
              </a:defRPr>
            </a:lvl3pPr>
            <a:lvl4pPr marL="1728000" lvl="3" indent="-216000" algn="l" rtl="0" hangingPunct="0">
              <a:spcBef>
                <a:spcPts val="0"/>
              </a:spcBef>
              <a:spcAft>
                <a:spcPts val="567"/>
              </a:spcAft>
              <a:buSzPct val="75000"/>
              <a:buFont typeface="StarSymbol"/>
              <a:buChar char="–"/>
              <a:defRPr lang="it-IT" sz="1800" b="0" i="0" u="none" strike="noStrike" kern="1200" spc="0">
                <a:ln>
                  <a:noFill/>
                </a:ln>
                <a:solidFill>
                  <a:srgbClr val="000000"/>
                </a:solidFill>
                <a:latin typeface="Lucida Sans Unicode"/>
                <a:ea typeface="Microsoft YaHei" pitchFamily="2"/>
                <a:cs typeface="Arial"/>
              </a:defRPr>
            </a:lvl4pPr>
            <a:lvl5pPr marL="2160000" lvl="4" indent="-216000" algn="l" rtl="0" hangingPunct="0">
              <a:spcBef>
                <a:spcPts val="0"/>
              </a:spcBef>
              <a:spcAft>
                <a:spcPts val="283"/>
              </a:spcAft>
              <a:buSzPct val="45000"/>
              <a:buFont typeface="StarSymbol"/>
              <a:buChar char="●"/>
              <a:defRPr lang="it-IT" sz="2000" b="0" i="0" u="none" strike="noStrike" kern="1200" spc="0">
                <a:ln>
                  <a:noFill/>
                </a:ln>
                <a:solidFill>
                  <a:srgbClr val="000000"/>
                </a:solidFill>
                <a:latin typeface="Lucida Sans Unicode"/>
                <a:ea typeface="Microsoft YaHei" pitchFamily="2"/>
                <a:cs typeface="Arial"/>
              </a:defRPr>
            </a:lvl5pPr>
            <a:lvl6pPr marL="2592000" lvl="5" indent="-216000" algn="l" rtl="0" hangingPunct="0">
              <a:spcBef>
                <a:spcPts val="0"/>
              </a:spcBef>
              <a:spcAft>
                <a:spcPts val="283"/>
              </a:spcAft>
              <a:buSzPct val="45000"/>
              <a:buFont typeface="StarSymbol"/>
              <a:buChar char="●"/>
              <a:defRPr lang="it-IT" sz="2000" b="0" i="0" u="none" strike="noStrike" kern="1200" spc="0">
                <a:ln>
                  <a:noFill/>
                </a:ln>
                <a:solidFill>
                  <a:srgbClr val="000000"/>
                </a:solidFill>
                <a:latin typeface="Lucida Sans Unicode"/>
                <a:ea typeface="Microsoft YaHei" pitchFamily="2"/>
                <a:cs typeface="Arial"/>
              </a:defRPr>
            </a:lvl6pPr>
            <a:lvl7pPr marL="3024000" lvl="6" indent="-216000" algn="l" rtl="0" hangingPunct="0">
              <a:spcBef>
                <a:spcPts val="0"/>
              </a:spcBef>
              <a:spcAft>
                <a:spcPts val="283"/>
              </a:spcAft>
              <a:buSzPct val="45000"/>
              <a:buFont typeface="StarSymbol"/>
              <a:buChar char="●"/>
              <a:defRPr lang="it-IT" sz="2000" b="0" i="0" u="none" strike="noStrike" kern="1200" spc="0">
                <a:ln>
                  <a:noFill/>
                </a:ln>
                <a:solidFill>
                  <a:srgbClr val="000000"/>
                </a:solidFill>
                <a:latin typeface="Lucida Sans Unicode"/>
                <a:ea typeface="Microsoft YaHei" pitchFamily="2"/>
                <a:cs typeface="Arial"/>
              </a:defRPr>
            </a:lvl7pPr>
            <a:lvl8pPr marL="3456000" lvl="7" indent="-216000" algn="l" rtl="0" hangingPunct="0">
              <a:spcBef>
                <a:spcPts val="0"/>
              </a:spcBef>
              <a:spcAft>
                <a:spcPts val="283"/>
              </a:spcAft>
              <a:buSzPct val="45000"/>
              <a:buFont typeface="StarSymbol"/>
              <a:buChar char="●"/>
              <a:defRPr lang="it-IT" sz="2000" b="0" i="0" u="none" strike="noStrike" kern="1200" spc="0">
                <a:ln>
                  <a:noFill/>
                </a:ln>
                <a:solidFill>
                  <a:srgbClr val="000000"/>
                </a:solidFill>
                <a:latin typeface="Lucida Sans Unicode"/>
                <a:ea typeface="Microsoft YaHei" pitchFamily="2"/>
                <a:cs typeface="Arial"/>
              </a:defRPr>
            </a:lvl8pPr>
            <a:lvl9pPr marL="3887999" lvl="8" indent="-216000" algn="l" rtl="0" hangingPunct="0">
              <a:spcBef>
                <a:spcPts val="0"/>
              </a:spcBef>
              <a:spcAft>
                <a:spcPts val="283"/>
              </a:spcAft>
              <a:buSzPct val="45000"/>
              <a:buFont typeface="StarSymbol"/>
              <a:buChar char="●"/>
              <a:defRPr lang="it-IT" sz="2000" b="0" i="0" u="none" strike="noStrike" kern="1200" spc="0">
                <a:ln>
                  <a:noFill/>
                </a:ln>
                <a:solidFill>
                  <a:srgbClr val="000000"/>
                </a:solidFill>
                <a:latin typeface="Lucida Sans Unicode"/>
                <a:ea typeface="Microsoft YaHei" pitchFamily="2"/>
                <a:cs typeface="Arial"/>
              </a:defRPr>
            </a:lvl9pPr>
          </a:lstStyle>
          <a:p>
            <a:pPr lvl="0"/>
            <a:r>
              <a:rPr lang="it-IT"/>
              <a:t>Click to edit the outline text format</a:t>
            </a:r>
          </a:p>
          <a:p>
            <a:pPr lvl="1"/>
            <a:r>
              <a:rPr lang="it-IT"/>
              <a:t>Second Outline Level</a:t>
            </a:r>
          </a:p>
          <a:p>
            <a:pPr lvl="2"/>
            <a:r>
              <a:rPr lang="it-IT"/>
              <a:t>Third Outline Level</a:t>
            </a:r>
          </a:p>
          <a:p>
            <a:pPr lvl="3"/>
            <a:r>
              <a:rPr lang="it-IT"/>
              <a:t>Fourth Outline Level</a:t>
            </a:r>
          </a:p>
          <a:p>
            <a:pPr lvl="4"/>
            <a:r>
              <a:rPr lang="it-IT"/>
              <a:t>Fifth Outline Level</a:t>
            </a:r>
          </a:p>
          <a:p>
            <a:pPr lvl="5"/>
            <a:r>
              <a:rPr lang="it-IT"/>
              <a:t>Sixth Outline Level</a:t>
            </a:r>
          </a:p>
          <a:p>
            <a:pPr lvl="6"/>
            <a:r>
              <a:rPr lang="it-IT"/>
              <a:t>Seventh Outline Level</a:t>
            </a:r>
          </a:p>
          <a:p>
            <a:pPr lvl="7"/>
            <a:r>
              <a:rPr lang="it-IT"/>
              <a:t>Eighth Outline Level</a:t>
            </a:r>
          </a:p>
          <a:p>
            <a:pPr lvl="0"/>
            <a:r>
              <a:rPr lang="it-IT"/>
              <a:t>Ninth Outline LevelFare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Titolo 6"/>
          <p:cNvSpPr txBox="1">
            <a:spLocks noGrp="1"/>
          </p:cNvSpPr>
          <p:nvPr>
            <p:ph type="title"/>
          </p:nvPr>
        </p:nvSpPr>
        <p:spPr>
          <a:xfrm>
            <a:off x="457200" y="274680"/>
            <a:ext cx="8229240" cy="1142640"/>
          </a:xfrm>
          <a:prstGeom prst="rect">
            <a:avLst/>
          </a:prstGeom>
          <a:noFill/>
          <a:ln>
            <a:noFill/>
          </a:ln>
        </p:spPr>
        <p:txBody>
          <a:bodyPr vert="horz" wrap="square" lIns="90000" tIns="45000" rIns="90000" bIns="45000" anchor="t"/>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r>
              <a:rPr lang="it-IT"/>
              <a:t>Click to edit the title text formatFare clic per modificare lo stile del titolo</a:t>
            </a:r>
          </a:p>
        </p:txBody>
      </p:sp>
      <p:sp>
        <p:nvSpPr>
          <p:cNvPr id="8" name="Segnaposto data 9"/>
          <p:cNvSpPr txBox="1">
            <a:spLocks noGrp="1"/>
          </p:cNvSpPr>
          <p:nvPr>
            <p:ph type="dt" sz="half" idx="2"/>
          </p:nvPr>
        </p:nvSpPr>
        <p:spPr>
          <a:xfrm>
            <a:off x="6727680" y="6408720"/>
            <a:ext cx="1918800" cy="364679"/>
          </a:xfrm>
          <a:prstGeom prst="rect">
            <a:avLst/>
          </a:prstGeom>
          <a:noFill/>
          <a:ln>
            <a:noFill/>
          </a:ln>
        </p:spPr>
        <p:txBody>
          <a:bodyPr wrap="square" lIns="90000" tIns="45000" rIns="90000" bIns="45000" anchor="t" anchorCtr="0"/>
          <a:lstStyle>
            <a:lvl1pPr marL="0" marR="0" lvl="0" indent="0" algn="l" rtl="0" hangingPunct="1">
              <a:spcBef>
                <a:spcPts val="0"/>
              </a:spcBef>
              <a:spcAft>
                <a:spcPts val="0"/>
              </a:spcAft>
              <a:buNone/>
              <a:tabLst/>
              <a:defRPr lang="it-IT" sz="1800" b="0" i="0" u="none" strike="noStrike" kern="1200" spc="0">
                <a:solidFill>
                  <a:srgbClr val="000000"/>
                </a:solidFill>
                <a:latin typeface="Lucida Sans Unicode" pitchFamily="18"/>
                <a:ea typeface="Lucida Sans Unicode" pitchFamily="2"/>
                <a:cs typeface="Tahoma" pitchFamily="2"/>
              </a:defRPr>
            </a:lvl1pPr>
          </a:lstStyle>
          <a:p>
            <a:pPr lvl="0"/>
            <a:fld id="{85F0C43A-2AF6-42A2-B6FD-7E55F8E123C6}" type="datetime1">
              <a:rPr lang="it-IT"/>
              <a:pPr lvl="0"/>
              <a:t>02/05/2016</a:t>
            </a:fld>
            <a:endParaRPr lang="it-IT"/>
          </a:p>
        </p:txBody>
      </p:sp>
      <p:sp>
        <p:nvSpPr>
          <p:cNvPr id="9" name="Segnaposto piè di pagina 21"/>
          <p:cNvSpPr txBox="1">
            <a:spLocks noGrp="1"/>
          </p:cNvSpPr>
          <p:nvPr>
            <p:ph type="ftr" sz="quarter" idx="3"/>
          </p:nvPr>
        </p:nvSpPr>
        <p:spPr>
          <a:xfrm>
            <a:off x="4379760" y="6408720"/>
            <a:ext cx="2350800" cy="364679"/>
          </a:xfrm>
          <a:prstGeom prst="rect">
            <a:avLst/>
          </a:prstGeom>
          <a:noFill/>
          <a:ln>
            <a:noFill/>
          </a:ln>
        </p:spPr>
        <p:txBody>
          <a:bodyPr wrap="square" lIns="90000" tIns="45000" rIns="90000" bIns="45000" anchor="t" anchorCtr="0"/>
          <a:lstStyle>
            <a:lvl1pPr lvl="0" rtl="0" hangingPunct="0">
              <a:buNone/>
              <a:tabLst/>
              <a:defRPr lang="it-IT" sz="2400" kern="1200">
                <a:latin typeface="Times New Roman" pitchFamily="18"/>
                <a:ea typeface="Lucida Sans Unicode" pitchFamily="2"/>
                <a:cs typeface="Tahoma" pitchFamily="2"/>
              </a:defRPr>
            </a:lvl1pPr>
          </a:lstStyle>
          <a:p>
            <a:pPr lvl="0"/>
            <a:endParaRPr lang="it-IT"/>
          </a:p>
        </p:txBody>
      </p:sp>
      <p:sp>
        <p:nvSpPr>
          <p:cNvPr id="10" name="Segnaposto numero diapositiva 17"/>
          <p:cNvSpPr txBox="1">
            <a:spLocks noGrp="1"/>
          </p:cNvSpPr>
          <p:nvPr>
            <p:ph type="sldNum" sz="quarter" idx="4"/>
          </p:nvPr>
        </p:nvSpPr>
        <p:spPr>
          <a:xfrm>
            <a:off x="8647200" y="6408720"/>
            <a:ext cx="366480" cy="364679"/>
          </a:xfrm>
          <a:prstGeom prst="rect">
            <a:avLst/>
          </a:prstGeom>
          <a:noFill/>
          <a:ln>
            <a:noFill/>
          </a:ln>
        </p:spPr>
        <p:txBody>
          <a:bodyPr wrap="square" lIns="90000" tIns="45000" rIns="90000" bIns="45000" anchor="t" anchorCtr="0"/>
          <a:lstStyle>
            <a:lvl1pPr marL="0" marR="0" lvl="0" indent="0" algn="l" rtl="0" hangingPunct="1">
              <a:spcBef>
                <a:spcPts val="0"/>
              </a:spcBef>
              <a:spcAft>
                <a:spcPts val="0"/>
              </a:spcAft>
              <a:buNone/>
              <a:tabLst/>
              <a:defRPr lang="it-IT" sz="1800" b="0" i="0" u="none" strike="noStrike" kern="1200" spc="0">
                <a:solidFill>
                  <a:srgbClr val="000000"/>
                </a:solidFill>
                <a:latin typeface="Lucida Sans Unicode" pitchFamily="18"/>
                <a:ea typeface="Lucida Sans Unicode" pitchFamily="2"/>
                <a:cs typeface="Tahoma" pitchFamily="2"/>
              </a:defRPr>
            </a:lvl1pPr>
          </a:lstStyle>
          <a:p>
            <a:pPr lvl="0"/>
            <a:fld id="{1121B6A6-C6B1-4D02-BB65-E0915C9018EB}" type="slidenum">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lvl="0" algn="l" rtl="0" hangingPunct="0">
        <a:spcBef>
          <a:spcPts val="0"/>
        </a:spcBef>
        <a:spcAft>
          <a:spcPts val="0"/>
        </a:spcAft>
        <a:buNone/>
        <a:tabLst/>
        <a:defRPr lang="it-IT" sz="4100" b="1" i="0" u="none" strike="noStrike" kern="1200" spc="0">
          <a:ln>
            <a:noFill/>
          </a:ln>
          <a:solidFill>
            <a:srgbClr val="775F55"/>
          </a:solidFill>
          <a:latin typeface="Lucida Sans Unicode" pitchFamily="18"/>
          <a:ea typeface="Microsoft YaHei" pitchFamily="2"/>
          <a:cs typeface="Arial" pitchFamily="2"/>
        </a:defRPr>
      </a:lvl1pPr>
    </p:titleStyle>
    <p:bodyStyle>
      <a:lvl1pPr lvl="0">
        <a:buSzPct val="45000"/>
        <a:buFont typeface="StarSymbol"/>
        <a:buChar char="●"/>
        <a:tabLst/>
        <a:defRPr lang="it-IT" sz="2700" b="0" i="0" u="none" strike="noStrike" spc="0">
          <a:solidFill>
            <a:srgbClr val="000000"/>
          </a:solidFill>
          <a:latin typeface="Lucida Sans Unicode" pitchFamily="18"/>
          <a:cs typeface="" pitchFamily="2"/>
        </a:defRPr>
      </a:lvl1pPr>
      <a:lvl2pPr lvl="1">
        <a:buSzPct val="75000"/>
        <a:buFont typeface="StarSymbol"/>
        <a:buChar char="–"/>
        <a:tabLst/>
        <a:defRPr lang="it-IT" sz="2700" b="0" i="0" u="none" strike="noStrike" spc="0">
          <a:solidFill>
            <a:srgbClr val="000000"/>
          </a:solidFill>
          <a:latin typeface="Lucida Sans Unicode" pitchFamily="18"/>
          <a:cs typeface="" pitchFamily="2"/>
        </a:defRPr>
      </a:lvl2pPr>
      <a:lvl3pPr lvl="2">
        <a:buSzPct val="45000"/>
        <a:buFont typeface="StarSymbol"/>
        <a:buChar char="●"/>
        <a:tabLst/>
        <a:defRPr lang="it-IT" sz="2700" b="0" i="0" u="none" strike="noStrike" spc="0">
          <a:solidFill>
            <a:srgbClr val="000000"/>
          </a:solidFill>
          <a:latin typeface="Lucida Sans Unicode" pitchFamily="18"/>
          <a:cs typeface="" pitchFamily="2"/>
        </a:defRPr>
      </a:lvl3pPr>
      <a:lvl4pPr lvl="3">
        <a:buSzPct val="75000"/>
        <a:buFont typeface="StarSymbol"/>
        <a:buChar char="–"/>
        <a:tabLst/>
        <a:defRPr lang="it-IT" sz="2700" b="0" i="0" u="none" strike="noStrike" spc="0">
          <a:solidFill>
            <a:srgbClr val="000000"/>
          </a:solidFill>
          <a:latin typeface="Lucida Sans Unicode" pitchFamily="18"/>
          <a:cs typeface="" pitchFamily="2"/>
        </a:defRPr>
      </a:lvl4pPr>
      <a:lvl5pPr lvl="4">
        <a:buSzPct val="45000"/>
        <a:buFont typeface="StarSymbol"/>
        <a:buChar char="●"/>
        <a:tabLst/>
        <a:defRPr lang="it-IT" sz="2700" b="0" i="0" u="none" strike="noStrike" spc="0">
          <a:solidFill>
            <a:srgbClr val="000000"/>
          </a:solidFill>
          <a:latin typeface="Lucida Sans Unicode" pitchFamily="18"/>
          <a:cs typeface="" pitchFamily="2"/>
        </a:defRPr>
      </a:lvl5pPr>
      <a:lvl6pPr lvl="5">
        <a:buSzPct val="45000"/>
        <a:buFont typeface="StarSymbol"/>
        <a:buChar char="●"/>
        <a:tabLst/>
        <a:defRPr lang="it-IT" sz="2700" b="0" i="0" u="none" strike="noStrike" spc="0">
          <a:solidFill>
            <a:srgbClr val="000000"/>
          </a:solidFill>
          <a:latin typeface="Lucida Sans Unicode" pitchFamily="18"/>
          <a:cs typeface="" pitchFamily="2"/>
        </a:defRPr>
      </a:lvl6pPr>
      <a:lvl7pPr lvl="6">
        <a:buSzPct val="45000"/>
        <a:buFont typeface="StarSymbol"/>
        <a:buChar char="●"/>
        <a:tabLst/>
        <a:defRPr lang="it-IT" sz="2700" b="0" i="0" u="none" strike="noStrike" spc="0">
          <a:solidFill>
            <a:srgbClr val="000000"/>
          </a:solidFill>
          <a:latin typeface="Lucida Sans Unicode" pitchFamily="18"/>
          <a:cs typeface="" pitchFamily="2"/>
        </a:defRPr>
      </a:lvl7pPr>
      <a:lvl8pPr lvl="7">
        <a:buSzPct val="45000"/>
        <a:buFont typeface="StarSymbol"/>
        <a:buChar char="●"/>
        <a:tabLst/>
        <a:defRPr lang="it-IT" sz="2700" b="0" i="0" u="none" strike="noStrike" spc="0">
          <a:solidFill>
            <a:srgbClr val="000000"/>
          </a:solidFill>
          <a:latin typeface="Lucida Sans Unicode" pitchFamily="18"/>
          <a:cs typeface="" pitchFamily="2"/>
        </a:defRPr>
      </a:lvl8pPr>
      <a:lvl9pPr marL="0" marR="0" lvl="0" indent="0" algn="l" rtl="0" hangingPunct="0">
        <a:spcBef>
          <a:spcPts val="400"/>
        </a:spcBef>
        <a:spcAft>
          <a:spcPts val="0"/>
        </a:spcAft>
        <a:buClr>
          <a:srgbClr val="94B6D2"/>
        </a:buClr>
        <a:buSzPct val="68000"/>
        <a:buFont typeface="Wingdings 3" pitchFamily="16"/>
        <a:buChar char=""/>
        <a:tabLst/>
        <a:defRPr lang="it-IT" sz="2700" b="0" i="0" u="none" strike="noStrike" spc="0">
          <a:solidFill>
            <a:srgbClr val="000000"/>
          </a:solidFill>
          <a:latin typeface="Lucida Sans Unicode" pitchFamily="18"/>
          <a:cs typeface="" pitchFamily="2"/>
        </a:defRPr>
      </a:lvl9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hyperlink" Target="Griglia%206%20Lettura.doc"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image" Target="../media/image3.png"/><Relationship Id="rId4" Type="http://schemas.openxmlformats.org/officeDocument/2006/relationships/hyperlink" Target="Allegato%20F%20Prova%20lettura.do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itolo 1"/>
          <p:cNvSpPr txBox="1">
            <a:spLocks noGrp="1"/>
          </p:cNvSpPr>
          <p:nvPr>
            <p:ph type="title" idx="4294967295"/>
          </p:nvPr>
        </p:nvSpPr>
        <p:spPr/>
        <p:txBody>
          <a:bodyPr anchor="t"/>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ctr" hangingPunct="1">
              <a:buNone/>
            </a:pPr>
            <a:r>
              <a:rPr lang="it-IT" sz="4100" dirty="0"/>
              <a:t/>
            </a:r>
            <a:br>
              <a:rPr lang="it-IT" sz="4100" dirty="0"/>
            </a:br>
            <a:endParaRPr lang="it-IT" sz="4100" dirty="0"/>
          </a:p>
        </p:txBody>
      </p:sp>
      <p:sp>
        <p:nvSpPr>
          <p:cNvPr id="3" name="Sottotitolo 2"/>
          <p:cNvSpPr txBox="1">
            <a:spLocks noGrp="1"/>
          </p:cNvSpPr>
          <p:nvPr>
            <p:ph type="subTitle" idx="4294967295"/>
          </p:nvPr>
        </p:nvSpPr>
        <p:spPr>
          <a:xfrm>
            <a:off x="826920" y="1916832"/>
            <a:ext cx="7772039" cy="3744416"/>
          </a:xfrm>
        </p:spPr>
        <p:txBody>
          <a:bodyPr wrap="square" lIns="90000" tIns="45000" rIns="90000" bIns="45000" anchor="t"/>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0" hangingPunct="1">
              <a:spcAft>
                <a:spcPts val="0"/>
              </a:spcAft>
              <a:buNone/>
            </a:pPr>
            <a:r>
              <a:rPr lang="it-IT" sz="2800" b="1" dirty="0" smtClean="0">
                <a:solidFill>
                  <a:schemeClr val="tx1"/>
                </a:solidFill>
                <a:latin typeface="Lucida Sans Unicode" pitchFamily="18"/>
                <a:cs typeface="Mangal" pitchFamily="2"/>
              </a:rPr>
              <a:t>ISTITUTO COMPRENSIVO STATALE DI SIGNA</a:t>
            </a:r>
          </a:p>
          <a:p>
            <a:pPr marL="0" lvl="0" indent="0" hangingPunct="1">
              <a:spcAft>
                <a:spcPts val="0"/>
              </a:spcAft>
              <a:buNone/>
            </a:pPr>
            <a:endParaRPr lang="it-IT" sz="2000" b="1" dirty="0" smtClean="0">
              <a:solidFill>
                <a:schemeClr val="tx1"/>
              </a:solidFill>
              <a:latin typeface="Lucida Sans Unicode" pitchFamily="18"/>
              <a:cs typeface="Mangal" pitchFamily="2"/>
            </a:endParaRPr>
          </a:p>
          <a:p>
            <a:pPr marL="0" lvl="0" indent="0" algn="just" hangingPunct="1">
              <a:spcAft>
                <a:spcPts val="0"/>
              </a:spcAft>
              <a:buNone/>
            </a:pPr>
            <a:r>
              <a:rPr lang="it-IT" sz="2000" b="1" dirty="0" smtClean="0">
                <a:solidFill>
                  <a:schemeClr val="tx1"/>
                </a:solidFill>
                <a:latin typeface="Lucida Sans Unicode" pitchFamily="18"/>
                <a:cs typeface="Mangal" pitchFamily="2"/>
              </a:rPr>
              <a:t>Il percorso svolto sulle Indicazioni nazionali è iniziato nell’</a:t>
            </a:r>
            <a:r>
              <a:rPr lang="it-IT" sz="2000" b="1" dirty="0" err="1" smtClean="0">
                <a:solidFill>
                  <a:schemeClr val="tx1"/>
                </a:solidFill>
                <a:latin typeface="Lucida Sans Unicode" pitchFamily="18"/>
                <a:cs typeface="Mangal" pitchFamily="2"/>
              </a:rPr>
              <a:t>a.s</a:t>
            </a:r>
            <a:r>
              <a:rPr lang="it-IT" sz="2000" b="1" dirty="0" smtClean="0">
                <a:solidFill>
                  <a:schemeClr val="tx1"/>
                </a:solidFill>
                <a:latin typeface="Lucida Sans Unicode" pitchFamily="18"/>
                <a:cs typeface="Mangal" pitchFamily="2"/>
              </a:rPr>
              <a:t> 2013-2014, coinvolgendo tutti e tre gli ordini: INFANZIA-PRIMARIA-SEC. DI PRIMO GRADO. </a:t>
            </a:r>
          </a:p>
          <a:p>
            <a:pPr marL="0" indent="0" algn="just" hangingPunct="1">
              <a:spcAft>
                <a:spcPts val="0"/>
              </a:spcAft>
              <a:buNone/>
            </a:pPr>
            <a:r>
              <a:rPr lang="it-IT" sz="2000" b="1" dirty="0" smtClean="0">
                <a:solidFill>
                  <a:schemeClr val="tx1"/>
                </a:solidFill>
                <a:latin typeface="Lucida Sans Unicode" pitchFamily="18"/>
                <a:cs typeface="Mangal" pitchFamily="2"/>
              </a:rPr>
              <a:t>La maggioranza dei docenti dell’IC, nel </a:t>
            </a:r>
            <a:r>
              <a:rPr lang="it-IT" sz="2000" b="1" dirty="0">
                <a:solidFill>
                  <a:schemeClr val="tx1"/>
                </a:solidFill>
                <a:latin typeface="Lucida Sans Unicode" pitchFamily="18"/>
                <a:cs typeface="Mangal" pitchFamily="2"/>
              </a:rPr>
              <a:t>corso di questi tre </a:t>
            </a:r>
            <a:r>
              <a:rPr lang="it-IT" sz="2000" b="1" dirty="0" smtClean="0">
                <a:solidFill>
                  <a:schemeClr val="tx1"/>
                </a:solidFill>
                <a:latin typeface="Lucida Sans Unicode" pitchFamily="18"/>
                <a:cs typeface="Mangal" pitchFamily="2"/>
              </a:rPr>
              <a:t>anni, è </a:t>
            </a:r>
            <a:r>
              <a:rPr lang="it-IT" sz="2000" b="1" dirty="0">
                <a:solidFill>
                  <a:schemeClr val="tx1"/>
                </a:solidFill>
                <a:latin typeface="Lucida Sans Unicode" pitchFamily="18"/>
                <a:cs typeface="Mangal" pitchFamily="2"/>
              </a:rPr>
              <a:t>stato </a:t>
            </a:r>
            <a:r>
              <a:rPr lang="it-IT" sz="2000" b="1" dirty="0" smtClean="0">
                <a:solidFill>
                  <a:schemeClr val="tx1"/>
                </a:solidFill>
                <a:latin typeface="Lucida Sans Unicode" pitchFamily="18"/>
                <a:cs typeface="Mangal" pitchFamily="2"/>
              </a:rPr>
              <a:t>coinvolto in </a:t>
            </a:r>
            <a:r>
              <a:rPr lang="it-IT" sz="2000" b="1" dirty="0">
                <a:solidFill>
                  <a:schemeClr val="tx1"/>
                </a:solidFill>
                <a:latin typeface="Lucida Sans Unicode" pitchFamily="18"/>
                <a:cs typeface="Mangal" pitchFamily="2"/>
              </a:rPr>
              <a:t>gruppi disciplinari verticali, rappresentativi dei tre ordini.</a:t>
            </a:r>
          </a:p>
          <a:p>
            <a:pPr marL="0" lvl="0" indent="0" algn="just" hangingPunct="1">
              <a:spcAft>
                <a:spcPts val="0"/>
              </a:spcAft>
              <a:buNone/>
            </a:pPr>
            <a:endParaRPr lang="it-IT" sz="800" b="1" dirty="0">
              <a:solidFill>
                <a:schemeClr val="tx1"/>
              </a:solidFill>
              <a:latin typeface="Lucida Sans Unicode" pitchFamily="18"/>
              <a:cs typeface="Mangal" pitchFamily="2"/>
            </a:endParaRPr>
          </a:p>
          <a:p>
            <a:pPr marL="0" lvl="0" indent="0" algn="just" hangingPunct="1">
              <a:spcAft>
                <a:spcPts val="0"/>
              </a:spcAft>
              <a:buNone/>
            </a:pPr>
            <a:r>
              <a:rPr lang="it-IT" sz="2000" b="1" dirty="0" smtClean="0">
                <a:solidFill>
                  <a:schemeClr val="tx1"/>
                </a:solidFill>
                <a:latin typeface="Lucida Sans Unicode" pitchFamily="18"/>
                <a:cs typeface="Mangal" pitchFamily="2"/>
              </a:rPr>
              <a:t>Il lavoro è stato coordinato dalla Funzione Strumentale POF e dal Coll.DS per la Primaria; ha visto la partecipazione  all’audit dell’USR .</a:t>
            </a:r>
            <a:endParaRPr lang="it-IT" sz="2000" b="1" dirty="0">
              <a:solidFill>
                <a:schemeClr val="tx1"/>
              </a:solidFill>
              <a:latin typeface="Lucida Sans Unicode" pitchFamily="18"/>
              <a:cs typeface="Mangal" pitchFamily="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548680"/>
            <a:ext cx="3528392" cy="1204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5661248"/>
            <a:ext cx="1944216"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name="SINTESI &#10;DELLE PRINCIPALI NOVITÀ">
    <p:spTree>
      <p:nvGrpSpPr>
        <p:cNvPr id="1" name=""/>
        <p:cNvGrpSpPr/>
        <p:nvPr/>
      </p:nvGrpSpPr>
      <p:grpSpPr>
        <a:xfrm>
          <a:off x="0" y="0"/>
          <a:ext cx="0" cy="0"/>
          <a:chOff x="0" y="0"/>
          <a:chExt cx="0" cy="0"/>
        </a:xfrm>
      </p:grpSpPr>
      <p:sp>
        <p:nvSpPr>
          <p:cNvPr id="2" name="Titolo 1"/>
          <p:cNvSpPr txBox="1">
            <a:spLocks noGrp="1"/>
          </p:cNvSpPr>
          <p:nvPr>
            <p:ph type="title" idx="4294967295"/>
          </p:nvPr>
        </p:nvSpPr>
        <p:spPr>
          <a:xfrm>
            <a:off x="527959" y="404664"/>
            <a:ext cx="8183160" cy="1296144"/>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just" hangingPunct="1">
              <a:buNone/>
            </a:pPr>
            <a:r>
              <a:rPr lang="it-IT" sz="1600" dirty="0" smtClean="0">
                <a:solidFill>
                  <a:schemeClr val="tx2">
                    <a:lumMod val="60000"/>
                    <a:lumOff val="40000"/>
                  </a:schemeClr>
                </a:solidFill>
              </a:rPr>
              <a:t>A.S. 2013-2014 Percorso formativo collegiale per  la costruzione dei Curricoli verticali alla luce delle Indicazioni nazionali e della normativa EU.</a:t>
            </a:r>
            <a:br>
              <a:rPr lang="it-IT" sz="1600" dirty="0" smtClean="0">
                <a:solidFill>
                  <a:schemeClr val="tx2">
                    <a:lumMod val="60000"/>
                    <a:lumOff val="40000"/>
                  </a:schemeClr>
                </a:solidFill>
              </a:rPr>
            </a:br>
            <a:r>
              <a:rPr lang="it-IT" sz="1600" dirty="0" smtClean="0">
                <a:solidFill>
                  <a:schemeClr val="tx2">
                    <a:lumMod val="60000"/>
                    <a:lumOff val="40000"/>
                  </a:schemeClr>
                </a:solidFill>
              </a:rPr>
              <a:t>Costituzione di 2 gruppi di lavoro disciplinari verticali per la </a:t>
            </a:r>
            <a:r>
              <a:rPr lang="it-IT" sz="1600" u="sng" dirty="0" smtClean="0">
                <a:solidFill>
                  <a:schemeClr val="tx2">
                    <a:lumMod val="60000"/>
                    <a:lumOff val="40000"/>
                  </a:schemeClr>
                </a:solidFill>
              </a:rPr>
              <a:t>revisione</a:t>
            </a:r>
            <a:r>
              <a:rPr lang="it-IT" sz="1600" dirty="0" smtClean="0">
                <a:solidFill>
                  <a:schemeClr val="tx2">
                    <a:lumMod val="60000"/>
                    <a:lumOff val="40000"/>
                  </a:schemeClr>
                </a:solidFill>
              </a:rPr>
              <a:t> dei curricoli verticali già esistenti. Passaggio formativo/informativo al Collegio di giugno per approvazione dei curricoli di Italiano e Matematica redatti. </a:t>
            </a:r>
            <a:endParaRPr lang="it-IT" sz="1600" dirty="0">
              <a:solidFill>
                <a:schemeClr val="tx2">
                  <a:lumMod val="60000"/>
                  <a:lumOff val="40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5517232"/>
            <a:ext cx="2592288" cy="811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539552" y="2060848"/>
            <a:ext cx="8136904" cy="1569660"/>
          </a:xfrm>
          <a:prstGeom prst="rect">
            <a:avLst/>
          </a:prstGeom>
          <a:noFill/>
        </p:spPr>
        <p:txBody>
          <a:bodyPr wrap="square" rtlCol="0">
            <a:spAutoFit/>
          </a:bodyPr>
          <a:lstStyle/>
          <a:p>
            <a:r>
              <a:rPr lang="it-IT" sz="1600" b="1" dirty="0" smtClean="0">
                <a:solidFill>
                  <a:schemeClr val="tx2">
                    <a:lumMod val="75000"/>
                  </a:schemeClr>
                </a:solidFill>
                <a:latin typeface="Lucida Sans Unicode" panose="020B0602030504020204" pitchFamily="34" charset="0"/>
                <a:cs typeface="Lucida Sans Unicode" panose="020B0602030504020204" pitchFamily="34" charset="0"/>
              </a:rPr>
              <a:t>A.S. 2014-2015 Percorso di autoformazione per proseguimento del lavoro sui Curricoli verticali con costituzione di 3 gruppi di lavoro disciplinari verticali (Inglese/</a:t>
            </a:r>
            <a:r>
              <a:rPr lang="it-IT" sz="1600" b="1" dirty="0" err="1" smtClean="0">
                <a:solidFill>
                  <a:schemeClr val="tx2">
                    <a:lumMod val="75000"/>
                  </a:schemeClr>
                </a:solidFill>
                <a:latin typeface="Lucida Sans Unicode" panose="020B0602030504020204" pitchFamily="34" charset="0"/>
                <a:cs typeface="Lucida Sans Unicode" panose="020B0602030504020204" pitchFamily="34" charset="0"/>
              </a:rPr>
              <a:t>Francese-Geografia-Ed.fisica</a:t>
            </a:r>
            <a:r>
              <a:rPr lang="it-IT" sz="1600" b="1" dirty="0" smtClean="0">
                <a:solidFill>
                  <a:schemeClr val="tx2">
                    <a:lumMod val="75000"/>
                  </a:schemeClr>
                </a:solidFill>
                <a:latin typeface="Lucida Sans Unicode" panose="020B0602030504020204" pitchFamily="34" charset="0"/>
                <a:cs typeface="Lucida Sans Unicode" panose="020B0602030504020204" pitchFamily="34" charset="0"/>
              </a:rPr>
              <a:t>).  Passaggio info/formativo al Collegio per approvazione dei </a:t>
            </a:r>
            <a:r>
              <a:rPr lang="it-IT" sz="1600" b="1" dirty="0">
                <a:solidFill>
                  <a:schemeClr val="tx2">
                    <a:lumMod val="75000"/>
                  </a:schemeClr>
                </a:solidFill>
                <a:latin typeface="Lucida Sans Unicode" panose="020B0602030504020204" pitchFamily="34" charset="0"/>
                <a:cs typeface="Lucida Sans Unicode" panose="020B0602030504020204" pitchFamily="34" charset="0"/>
              </a:rPr>
              <a:t>C</a:t>
            </a:r>
            <a:r>
              <a:rPr lang="it-IT" sz="1600" b="1" dirty="0" smtClean="0">
                <a:solidFill>
                  <a:schemeClr val="tx2">
                    <a:lumMod val="75000"/>
                  </a:schemeClr>
                </a:solidFill>
                <a:latin typeface="Lucida Sans Unicode" panose="020B0602030504020204" pitchFamily="34" charset="0"/>
                <a:cs typeface="Lucida Sans Unicode" panose="020B0602030504020204" pitchFamily="34" charset="0"/>
              </a:rPr>
              <a:t>urricoli elaborati e nei  </a:t>
            </a:r>
            <a:r>
              <a:rPr lang="it-IT" sz="1600" b="1" dirty="0" err="1" smtClean="0">
                <a:solidFill>
                  <a:schemeClr val="tx2">
                    <a:lumMod val="75000"/>
                  </a:schemeClr>
                </a:solidFill>
                <a:latin typeface="Lucida Sans Unicode" panose="020B0602030504020204" pitchFamily="34" charset="0"/>
                <a:cs typeface="Lucida Sans Unicode" panose="020B0602030504020204" pitchFamily="34" charset="0"/>
              </a:rPr>
              <a:t>C.d.C</a:t>
            </a:r>
            <a:r>
              <a:rPr lang="it-IT" sz="1600" b="1" dirty="0" smtClean="0">
                <a:solidFill>
                  <a:schemeClr val="tx2">
                    <a:lumMod val="75000"/>
                  </a:schemeClr>
                </a:solidFill>
                <a:latin typeface="Lucida Sans Unicode" panose="020B0602030504020204" pitchFamily="34" charset="0"/>
                <a:cs typeface="Lucida Sans Unicode" panose="020B0602030504020204" pitchFamily="34" charset="0"/>
              </a:rPr>
              <a:t> e Interclasse. Stesura delle programmazioni di classe, raccordate al Curricolo, per le discipline revisionate. Adesione alla sperimentazione del modello di certificazione ministeriale.</a:t>
            </a:r>
            <a:endParaRPr lang="it-IT" sz="1600" b="1" dirty="0">
              <a:solidFill>
                <a:schemeClr val="tx2">
                  <a:lumMod val="75000"/>
                </a:schemeClr>
              </a:solidFill>
              <a:latin typeface="Lucida Sans Unicode" panose="020B0602030504020204" pitchFamily="34" charset="0"/>
              <a:cs typeface="Lucida Sans Unicode" panose="020B0602030504020204" pitchFamily="34" charset="0"/>
            </a:endParaRPr>
          </a:p>
        </p:txBody>
      </p:sp>
      <p:sp>
        <p:nvSpPr>
          <p:cNvPr id="6" name="CasellaDiTesto 5"/>
          <p:cNvSpPr txBox="1"/>
          <p:nvPr/>
        </p:nvSpPr>
        <p:spPr>
          <a:xfrm>
            <a:off x="575556" y="3805623"/>
            <a:ext cx="8064896" cy="1815882"/>
          </a:xfrm>
          <a:prstGeom prst="rect">
            <a:avLst/>
          </a:prstGeom>
          <a:noFill/>
        </p:spPr>
        <p:txBody>
          <a:bodyPr wrap="square" rtlCol="0">
            <a:spAutoFit/>
          </a:bodyPr>
          <a:lstStyle/>
          <a:p>
            <a:r>
              <a:rPr lang="it-IT" sz="1600" b="1" dirty="0" smtClean="0">
                <a:latin typeface="Lucida Sans Unicode" panose="020B0602030504020204" pitchFamily="34" charset="0"/>
                <a:cs typeface="Lucida Sans Unicode" panose="020B0602030504020204" pitchFamily="34" charset="0"/>
              </a:rPr>
              <a:t>A.S. 2015-2016 Conclusione del lavoro di revisione dei Curricoli verticali d’Istituto con costituzione di 5 gruppi disciplinari (Storia - Scienze e Tecnologia - Arte e immagine – Musica - Religione</a:t>
            </a:r>
            <a:r>
              <a:rPr lang="it-IT" sz="1600" b="1" dirty="0">
                <a:latin typeface="Lucida Sans Unicode" panose="020B0602030504020204" pitchFamily="34" charset="0"/>
                <a:cs typeface="Lucida Sans Unicode" panose="020B0602030504020204" pitchFamily="34" charset="0"/>
              </a:rPr>
              <a:t>). Passaggio info/formativo al Collegio per approvazione dei Curricoli elaborati e nei  </a:t>
            </a:r>
            <a:r>
              <a:rPr lang="it-IT" sz="1600" b="1" dirty="0" err="1">
                <a:latin typeface="Lucida Sans Unicode" panose="020B0602030504020204" pitchFamily="34" charset="0"/>
                <a:cs typeface="Lucida Sans Unicode" panose="020B0602030504020204" pitchFamily="34" charset="0"/>
              </a:rPr>
              <a:t>C.d.C</a:t>
            </a:r>
            <a:r>
              <a:rPr lang="it-IT" sz="1600" b="1" dirty="0">
                <a:latin typeface="Lucida Sans Unicode" panose="020B0602030504020204" pitchFamily="34" charset="0"/>
                <a:cs typeface="Lucida Sans Unicode" panose="020B0602030504020204" pitchFamily="34" charset="0"/>
              </a:rPr>
              <a:t> e Interclasse.                                       </a:t>
            </a:r>
            <a:r>
              <a:rPr lang="it-IT" sz="1600" b="1" dirty="0" smtClean="0">
                <a:latin typeface="Lucida Sans Unicode" panose="020B0602030504020204" pitchFamily="34" charset="0"/>
                <a:cs typeface="Lucida Sans Unicode" panose="020B0602030504020204" pitchFamily="34" charset="0"/>
              </a:rPr>
              <a:t>Percorso di formazione e autoformazione sulla valutazione autentica per la costruzione di rubriche di valutazione. Proseguimento della sperimentazione sulla certificazione delle competenze.</a:t>
            </a:r>
            <a:endParaRPr lang="it-IT" sz="1600" dirty="0">
              <a:latin typeface="Lucida Sans" panose="020B0602030504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noGrp="1"/>
          </p:cNvSpPr>
          <p:nvPr>
            <p:ph type="title" idx="4294967295"/>
          </p:nvPr>
        </p:nvSpPr>
        <p:spPr>
          <a:xfrm>
            <a:off x="613193" y="188640"/>
            <a:ext cx="8183160" cy="5328592"/>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hangingPunct="1">
              <a:buNone/>
            </a:pPr>
            <a:r>
              <a:rPr lang="it-IT" sz="1800" dirty="0" smtClean="0"/>
              <a:t>                                 DESCRIZIONE DELL’ESPERIENZA</a:t>
            </a:r>
            <a:br>
              <a:rPr lang="it-IT" sz="1800" dirty="0" smtClean="0"/>
            </a:br>
            <a:r>
              <a:rPr lang="it-IT" sz="1800" dirty="0" smtClean="0"/>
              <a:t/>
            </a:r>
            <a:br>
              <a:rPr lang="it-IT" sz="1800" dirty="0" smtClean="0"/>
            </a:br>
            <a:r>
              <a:rPr lang="it-IT" sz="1600" dirty="0" smtClean="0"/>
              <a:t>L’IC di Signa ha utilizzato la propria consolidata esperienza di lavoro in verticale, per strutturare il percorso di attuazione delle </a:t>
            </a:r>
            <a:r>
              <a:rPr lang="it-IT" sz="1600" dirty="0"/>
              <a:t>I</a:t>
            </a:r>
            <a:r>
              <a:rPr lang="it-IT" sz="1600" dirty="0" smtClean="0"/>
              <a:t>ndicazioni nazionali. </a:t>
            </a:r>
            <a:br>
              <a:rPr lang="it-IT" sz="1600" dirty="0" smtClean="0"/>
            </a:br>
            <a:r>
              <a:rPr lang="it-IT" sz="1600" dirty="0"/>
              <a:t>c</a:t>
            </a:r>
            <a:r>
              <a:rPr lang="it-IT" sz="1600" dirty="0" smtClean="0"/>
              <a:t>on una particolare attenzione alle </a:t>
            </a:r>
            <a:r>
              <a:rPr lang="it-IT" sz="1600" dirty="0" smtClean="0"/>
              <a:t>«buone pratiche» fin qui realizzate per amalgamarle e fonderle con le nuove Indicazioni nazionali. </a:t>
            </a:r>
            <a:br>
              <a:rPr lang="it-IT" sz="1600" dirty="0" smtClean="0"/>
            </a:br>
            <a:r>
              <a:rPr lang="it-IT" sz="1600" dirty="0" smtClean="0"/>
              <a:t/>
            </a:r>
            <a:br>
              <a:rPr lang="it-IT" sz="1600" dirty="0" smtClean="0"/>
            </a:br>
            <a:r>
              <a:rPr lang="it-IT" sz="1600" dirty="0" smtClean="0"/>
              <a:t>In gruppi di lavoro rappresentativi dei tre ordini, si è proceduto all’analisi e allo studio di tutti i Traguardi prescritti per ciascuna disciplina, per raccordarli  dall’Infanzia alla Secondaria di I° e completarli degli obiettivi di apprendimento, tracciando così un </a:t>
            </a:r>
            <a:r>
              <a:rPr lang="it-IT" sz="1600" dirty="0" smtClean="0">
                <a:solidFill>
                  <a:srgbClr val="FF0000"/>
                </a:solidFill>
                <a:hlinkClick r:id="rId3" action="ppaction://hlinkfile"/>
              </a:rPr>
              <a:t>CURRICOLO VERTICALE</a:t>
            </a:r>
            <a:r>
              <a:rPr lang="it-IT" sz="1600" dirty="0" smtClean="0"/>
              <a:t>, coerente e logico, oltreché ben inquadrato nella normativa nazionale e comunitaria. </a:t>
            </a:r>
            <a:br>
              <a:rPr lang="it-IT" sz="1600" dirty="0" smtClean="0"/>
            </a:br>
            <a:r>
              <a:rPr lang="it-IT" sz="1600" dirty="0" smtClean="0"/>
              <a:t/>
            </a:r>
            <a:br>
              <a:rPr lang="it-IT" sz="1600" dirty="0" smtClean="0"/>
            </a:br>
            <a:r>
              <a:rPr lang="it-IT" sz="1600" dirty="0" smtClean="0"/>
              <a:t>Il passo successivo, inevitabile, è stato dettato dall’esigenza di lavorare sulla valutazione, per adeguare i nostri strumenti al cambiamento: valutare le competenze. </a:t>
            </a:r>
            <a:br>
              <a:rPr lang="it-IT" sz="1600" dirty="0" smtClean="0"/>
            </a:br>
            <a:r>
              <a:rPr lang="it-IT" sz="1600" dirty="0" smtClean="0"/>
              <a:t>Attraverso un percorso misto di formazione e autoformazione, applicando la metodologia della ricerca-azione, </a:t>
            </a:r>
            <a:r>
              <a:rPr lang="it-IT" sz="1600" dirty="0"/>
              <a:t>stiamo cercando di </a:t>
            </a:r>
            <a:r>
              <a:rPr lang="it-IT" sz="1600" dirty="0" smtClean="0"/>
              <a:t>elaborare, per ciascuna delle competenze previste dal modello ministeriale di certificazione delle competenze</a:t>
            </a:r>
            <a:r>
              <a:rPr lang="it-IT" sz="1600" dirty="0" smtClean="0">
                <a:solidFill>
                  <a:schemeClr val="tx1">
                    <a:lumMod val="65000"/>
                    <a:lumOff val="35000"/>
                  </a:schemeClr>
                </a:solidFill>
              </a:rPr>
              <a:t>, </a:t>
            </a:r>
            <a:r>
              <a:rPr lang="it-IT" sz="1600" dirty="0" smtClean="0">
                <a:solidFill>
                  <a:schemeClr val="tx1">
                    <a:lumMod val="65000"/>
                    <a:lumOff val="35000"/>
                  </a:schemeClr>
                </a:solidFill>
                <a:hlinkClick r:id="rId4" action="ppaction://hlinkfile"/>
              </a:rPr>
              <a:t>le rubriche </a:t>
            </a:r>
            <a:r>
              <a:rPr lang="it-IT" sz="1600" dirty="0" smtClean="0">
                <a:solidFill>
                  <a:schemeClr val="tx1">
                    <a:lumMod val="65000"/>
                    <a:lumOff val="35000"/>
                  </a:schemeClr>
                </a:solidFill>
              </a:rPr>
              <a:t>di descrizione dei livelli di competenza  applicando il modello metodologico VA.R.C.CO e l’ideazione di prove autentiche correlate.</a:t>
            </a:r>
            <a:br>
              <a:rPr lang="it-IT" sz="1600" dirty="0" smtClean="0">
                <a:solidFill>
                  <a:schemeClr val="tx1">
                    <a:lumMod val="65000"/>
                    <a:lumOff val="35000"/>
                  </a:schemeClr>
                </a:solidFill>
              </a:rPr>
            </a:br>
            <a:r>
              <a:rPr lang="it-IT" sz="2000" i="1" dirty="0">
                <a:solidFill>
                  <a:schemeClr val="tx1">
                    <a:lumMod val="50000"/>
                    <a:lumOff val="50000"/>
                  </a:schemeClr>
                </a:solidFill>
              </a:rPr>
              <a:t/>
            </a:r>
            <a:br>
              <a:rPr lang="it-IT" sz="2000" i="1" dirty="0">
                <a:solidFill>
                  <a:schemeClr val="tx1">
                    <a:lumMod val="50000"/>
                    <a:lumOff val="50000"/>
                  </a:schemeClr>
                </a:solidFill>
              </a:rPr>
            </a:br>
            <a:endParaRPr lang="it-IT" sz="2000" dirty="0">
              <a:solidFill>
                <a:schemeClr val="tx1">
                  <a:lumMod val="50000"/>
                  <a:lumOff val="50000"/>
                </a:schemeClr>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8184" y="5517232"/>
            <a:ext cx="2592288" cy="811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6977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noGrp="1"/>
          </p:cNvSpPr>
          <p:nvPr>
            <p:ph type="title" idx="4294967295"/>
          </p:nvPr>
        </p:nvSpPr>
        <p:spPr>
          <a:xfrm>
            <a:off x="395536" y="476671"/>
            <a:ext cx="8183160" cy="2990429"/>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hangingPunct="1">
              <a:buNone/>
            </a:pPr>
            <a:r>
              <a:rPr lang="it-IT" sz="2000" dirty="0" smtClean="0">
                <a:solidFill>
                  <a:srgbClr val="FF0000"/>
                </a:solidFill>
              </a:rPr>
              <a:t>                                  A CHE PUNTO SIAMO?</a:t>
            </a:r>
            <a:br>
              <a:rPr lang="it-IT" sz="2000" dirty="0" smtClean="0">
                <a:solidFill>
                  <a:srgbClr val="FF0000"/>
                </a:solidFill>
              </a:rPr>
            </a:br>
            <a:r>
              <a:rPr lang="it-IT" sz="1600" dirty="0" smtClean="0">
                <a:solidFill>
                  <a:schemeClr val="tx1"/>
                </a:solidFill>
              </a:rPr>
              <a:t>Da ogni gruppo di lavoro sono emerse varie indicazioni operative. </a:t>
            </a:r>
            <a:br>
              <a:rPr lang="it-IT" sz="1600" dirty="0" smtClean="0">
                <a:solidFill>
                  <a:schemeClr val="tx1"/>
                </a:solidFill>
              </a:rPr>
            </a:br>
            <a:r>
              <a:rPr lang="it-IT" sz="1600" dirty="0" smtClean="0">
                <a:solidFill>
                  <a:schemeClr val="tx1"/>
                </a:solidFill>
              </a:rPr>
              <a:t>Dopo aver lavorato in gruppi rappresentativi anche dell’Infanzia, le docenti di questo settore hanno ritenuto proficuo formare un gruppo specifico, nel quale si è proceduto ad adeguare le griglie  di valutazione delle competenze in uscita, da tempo già in uso, soprattutto nella descrizione delle competenze, approfittando del corso in atto con formatori preparati. </a:t>
            </a:r>
            <a:br>
              <a:rPr lang="it-IT" sz="1600" dirty="0" smtClean="0">
                <a:solidFill>
                  <a:schemeClr val="tx1"/>
                </a:solidFill>
              </a:rPr>
            </a:br>
            <a:r>
              <a:rPr lang="it-IT" sz="1600" dirty="0" smtClean="0">
                <a:solidFill>
                  <a:schemeClr val="tx1"/>
                </a:solidFill>
              </a:rPr>
              <a:t>Nel gruppo di Italiano, si è rilevata la necessità di creare rubriche specifiche per i due settori, Primaria e Secondaria, a seconda del Traguardo preso in considerazione; nel gruppo di Matematica e Inglese e Francese è emersa la necessità di procedere  prima all’ideazione di prove autentiche, sulle quali costruire la relativa rubrica di valutazione.  </a:t>
            </a:r>
            <a:endParaRPr lang="it-IT" sz="1600" dirty="0">
              <a:solidFill>
                <a:schemeClr val="tx1"/>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8184" y="5517232"/>
            <a:ext cx="2592288" cy="811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611560" y="3645024"/>
            <a:ext cx="3240360" cy="2308324"/>
          </a:xfrm>
          <a:prstGeom prst="rect">
            <a:avLst/>
          </a:prstGeom>
          <a:noFill/>
        </p:spPr>
        <p:txBody>
          <a:bodyPr wrap="square" rtlCol="0">
            <a:spAutoFit/>
          </a:bodyPr>
          <a:lstStyle/>
          <a:p>
            <a:r>
              <a:rPr lang="it-IT" b="1" dirty="0" smtClean="0"/>
              <a:t>                         Criticità</a:t>
            </a:r>
            <a:endParaRPr lang="it-IT" dirty="0"/>
          </a:p>
          <a:p>
            <a:pPr marL="285750" indent="-285750">
              <a:buFont typeface="Arial" panose="020B0604020202020204" pitchFamily="34" charset="0"/>
              <a:buChar char="•"/>
            </a:pPr>
            <a:r>
              <a:rPr lang="it-IT" dirty="0" smtClean="0"/>
              <a:t>Nuovo linguaggio e approccio metodologico didattico;</a:t>
            </a:r>
          </a:p>
          <a:p>
            <a:pPr marL="285750" indent="-285750">
              <a:buFont typeface="Arial" panose="020B0604020202020204" pitchFamily="34" charset="0"/>
              <a:buChar char="•"/>
            </a:pPr>
            <a:r>
              <a:rPr lang="it-IT" dirty="0" smtClean="0"/>
              <a:t>Tempi ristretti per la complessità del lavoro;</a:t>
            </a:r>
          </a:p>
          <a:p>
            <a:pPr marL="285750" indent="-285750">
              <a:buFont typeface="Arial" panose="020B0604020202020204" pitchFamily="34" charset="0"/>
              <a:buChar char="•"/>
            </a:pPr>
            <a:r>
              <a:rPr lang="it-IT" dirty="0" smtClean="0"/>
              <a:t>Scarse indicazioni ministeriali sui livelli;</a:t>
            </a:r>
          </a:p>
          <a:p>
            <a:pPr marL="285750" indent="-285750">
              <a:buFont typeface="Arial" panose="020B0604020202020204" pitchFamily="34" charset="0"/>
              <a:buChar char="•"/>
            </a:pPr>
            <a:r>
              <a:rPr lang="it-IT" dirty="0" smtClean="0"/>
              <a:t>Resistenze al cambiamento. </a:t>
            </a:r>
          </a:p>
        </p:txBody>
      </p:sp>
      <p:sp>
        <p:nvSpPr>
          <p:cNvPr id="4" name="CasellaDiTesto 3"/>
          <p:cNvSpPr txBox="1"/>
          <p:nvPr/>
        </p:nvSpPr>
        <p:spPr>
          <a:xfrm>
            <a:off x="5220072" y="3467101"/>
            <a:ext cx="2520280" cy="2031325"/>
          </a:xfrm>
          <a:prstGeom prst="rect">
            <a:avLst/>
          </a:prstGeom>
          <a:noFill/>
        </p:spPr>
        <p:txBody>
          <a:bodyPr wrap="square" rtlCol="0">
            <a:spAutoFit/>
          </a:bodyPr>
          <a:lstStyle/>
          <a:p>
            <a:r>
              <a:rPr lang="it-IT" b="1" dirty="0" smtClean="0"/>
              <a:t>            Punti di forza</a:t>
            </a:r>
          </a:p>
          <a:p>
            <a:pPr marL="285750" indent="-285750">
              <a:buFont typeface="Arial" panose="020B0604020202020204" pitchFamily="34" charset="0"/>
              <a:buChar char="•"/>
            </a:pPr>
            <a:r>
              <a:rPr lang="it-IT" dirty="0" smtClean="0"/>
              <a:t>Confronto tra ordini di scuola;</a:t>
            </a:r>
          </a:p>
          <a:p>
            <a:pPr marL="285750" indent="-285750">
              <a:buFont typeface="Arial" panose="020B0604020202020204" pitchFamily="34" charset="0"/>
              <a:buChar char="•"/>
            </a:pPr>
            <a:r>
              <a:rPr lang="it-IT" dirty="0" smtClean="0"/>
              <a:t>Condivisione e responsabilizzazione </a:t>
            </a:r>
            <a:r>
              <a:rPr lang="it-IT" dirty="0"/>
              <a:t>n</a:t>
            </a:r>
            <a:r>
              <a:rPr lang="it-IT" dirty="0" smtClean="0"/>
              <a:t>elle scelte;</a:t>
            </a:r>
          </a:p>
          <a:p>
            <a:pPr marL="285750" indent="-285750">
              <a:buFont typeface="Arial" panose="020B0604020202020204" pitchFamily="34" charset="0"/>
              <a:buChar char="•"/>
            </a:pPr>
            <a:r>
              <a:rPr lang="it-IT" dirty="0" smtClean="0"/>
              <a:t>Innovazione.</a:t>
            </a:r>
            <a:endParaRPr lang="it-IT" dirty="0"/>
          </a:p>
        </p:txBody>
      </p:sp>
    </p:spTree>
    <p:extLst>
      <p:ext uri="{BB962C8B-B14F-4D97-AF65-F5344CB8AC3E}">
        <p14:creationId xmlns:p14="http://schemas.microsoft.com/office/powerpoint/2010/main" val="13335622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1000"/>
                                        <p:tgtEl>
                                          <p:spTgt spid="4">
                                            <p:txEl>
                                              <p:pRg st="2" end="2"/>
                                            </p:txEl>
                                          </p:spTgt>
                                        </p:tgtEl>
                                      </p:cBhvr>
                                    </p:animEffect>
                                    <p:anim calcmode="lin" valueType="num">
                                      <p:cBhvr>
                                        <p:cTn id="2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fade">
                                      <p:cBhvr>
                                        <p:cTn id="29" dur="1000"/>
                                        <p:tgtEl>
                                          <p:spTgt spid="4">
                                            <p:txEl>
                                              <p:pRg st="3" end="3"/>
                                            </p:txEl>
                                          </p:spTgt>
                                        </p:tgtEl>
                                      </p:cBhvr>
                                    </p:animEffect>
                                    <p:anim calcmode="lin" valueType="num">
                                      <p:cBhvr>
                                        <p:cTn id="30"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noGrp="1"/>
          </p:cNvSpPr>
          <p:nvPr>
            <p:ph type="title" idx="4294967295"/>
          </p:nvPr>
        </p:nvSpPr>
        <p:spPr>
          <a:xfrm>
            <a:off x="683568" y="2564904"/>
            <a:ext cx="7772039" cy="1368152"/>
          </a:xfrm>
        </p:spPr>
        <p:txBody>
          <a:bodyPr anchor="t"/>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ctr" hangingPunct="1">
              <a:buNone/>
            </a:pPr>
            <a:r>
              <a:rPr lang="it-IT" sz="4100" dirty="0" smtClean="0">
                <a:solidFill>
                  <a:srgbClr val="0070C0"/>
                </a:solidFill>
              </a:rPr>
              <a:t>Grazie per l’attenzione e buon lavoro a tutti noi! </a:t>
            </a:r>
            <a:endParaRPr lang="it-IT" sz="4100" dirty="0">
              <a:solidFill>
                <a:srgbClr val="0070C0"/>
              </a:solidFill>
            </a:endParaRPr>
          </a:p>
        </p:txBody>
      </p:sp>
      <p:sp>
        <p:nvSpPr>
          <p:cNvPr id="3" name="Sottotitolo 2"/>
          <p:cNvSpPr txBox="1">
            <a:spLocks noGrp="1"/>
          </p:cNvSpPr>
          <p:nvPr>
            <p:ph type="subTitle" idx="4294967295"/>
          </p:nvPr>
        </p:nvSpPr>
        <p:spPr>
          <a:xfrm>
            <a:off x="826920" y="2132857"/>
            <a:ext cx="7772039" cy="2160239"/>
          </a:xfrm>
        </p:spPr>
        <p:txBody>
          <a:bodyPr wrap="square" lIns="90000" tIns="45000" rIns="90000" bIns="45000" anchor="t"/>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0" hangingPunct="1">
              <a:spcAft>
                <a:spcPts val="0"/>
              </a:spcAft>
              <a:buNone/>
            </a:pPr>
            <a:r>
              <a:rPr lang="it-IT" sz="4100" b="1" dirty="0" smtClean="0">
                <a:solidFill>
                  <a:srgbClr val="775F55"/>
                </a:solidFill>
                <a:latin typeface="Lucida Sans Unicode" pitchFamily="18"/>
                <a:cs typeface="Mangal" pitchFamily="2"/>
              </a:rPr>
              <a:t> </a:t>
            </a:r>
            <a:endParaRPr lang="it-IT" sz="4100" b="1" dirty="0">
              <a:solidFill>
                <a:srgbClr val="775F55"/>
              </a:solidFill>
              <a:latin typeface="Lucida Sans Unicode" pitchFamily="18"/>
              <a:cs typeface="Mangal" pitchFamily="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980728"/>
            <a:ext cx="3456384"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5661248"/>
            <a:ext cx="1944216"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44505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546</TotalTime>
  <Words>301</Words>
  <Application>Microsoft Office PowerPoint</Application>
  <PresentationFormat>Presentazione su schermo (4:3)</PresentationFormat>
  <Paragraphs>23</Paragraphs>
  <Slides>5</Slides>
  <Notes>5</Notes>
  <HiddenSlides>0</HiddenSlides>
  <MMClips>0</MMClips>
  <ScaleCrop>false</ScaleCrop>
  <HeadingPairs>
    <vt:vector size="4" baseType="variant">
      <vt:variant>
        <vt:lpstr>Tema</vt:lpstr>
      </vt:variant>
      <vt:variant>
        <vt:i4>2</vt:i4>
      </vt:variant>
      <vt:variant>
        <vt:lpstr>Titoli diapositive</vt:lpstr>
      </vt:variant>
      <vt:variant>
        <vt:i4>5</vt:i4>
      </vt:variant>
    </vt:vector>
  </HeadingPairs>
  <TitlesOfParts>
    <vt:vector size="7" baseType="lpstr">
      <vt:lpstr>Default</vt:lpstr>
      <vt:lpstr>Default 1</vt:lpstr>
      <vt:lpstr> </vt:lpstr>
      <vt:lpstr>A.S. 2013-2014 Percorso formativo collegiale per  la costruzione dei Curricoli verticali alla luce delle Indicazioni nazionali e della normativa EU. Costituzione di 2 gruppi di lavoro disciplinari verticali per la revisione dei curricoli verticali già esistenti. Passaggio formativo/informativo al Collegio di giugno per approvazione dei curricoli di Italiano e Matematica redatti. </vt:lpstr>
      <vt:lpstr>                                 DESCRIZIONE DELL’ESPERIENZA  L’IC di Signa ha utilizzato la propria consolidata esperienza di lavoro in verticale, per strutturare il percorso di attuazione delle Indicazioni nazionali.  con una particolare attenzione alle «buone pratiche» fin qui realizzate per amalgamarle e fonderle con le nuove Indicazioni nazionali.   In gruppi di lavoro rappresentativi dei tre ordini, si è proceduto all’analisi e allo studio di tutti i Traguardi prescritti per ciascuna disciplina, per raccordarli  dall’Infanzia alla Secondaria di I° e completarli degli obiettivi di apprendimento, tracciando così un CURRICOLO VERTICALE, coerente e logico, oltreché ben inquadrato nella normativa nazionale e comunitaria.   Il passo successivo, inevitabile, è stato dettato dall’esigenza di lavorare sulla valutazione, per adeguare i nostri strumenti al cambiamento: valutare le competenze.  Attraverso un percorso misto di formazione e autoformazione, applicando la metodologia della ricerca-azione, stiamo cercando di elaborare, per ciascuna delle competenze previste dal modello ministeriale di certificazione delle competenze, le rubriche di descrizione dei livelli di competenza  applicando il modello metodologico VA.R.C.CO e l’ideazione di prove autentiche correlate.  </vt:lpstr>
      <vt:lpstr>                                  A CHE PUNTO SIAMO? Da ogni gruppo di lavoro sono emerse varie indicazioni operative.  Dopo aver lavorato in gruppi rappresentativi anche dell’Infanzia, le docenti di questo settore hanno ritenuto proficuo formare un gruppo specifico, nel quale si è proceduto ad adeguare le griglie  di valutazione delle competenze in uscita, da tempo già in uso, soprattutto nella descrizione delle competenze, approfittando del corso in atto con formatori preparati.  Nel gruppo di Italiano, si è rilevata la necessità di creare rubriche specifiche per i due settori, Primaria e Secondaria, a seconda del Traguardo preso in considerazione; nel gruppo di Matematica e Inglese e Francese è emersa la necessità di procedere  prima all’ideazione di prove autentiche, sulle quali costruire la relativa rubrica di valutazione.  </vt:lpstr>
      <vt:lpstr>Grazie per l’attenzione e buon lavoro a tutti noi!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Linee di indirizzo per favorire il diritto allo studio degli alunni adottati</dc:title>
  <dc:creator>Pezzati Anna</dc:creator>
  <cp:lastModifiedBy>User</cp:lastModifiedBy>
  <cp:revision>54</cp:revision>
  <dcterms:modified xsi:type="dcterms:W3CDTF">2016-05-03T02:21:45Z</dcterms:modified>
</cp:coreProperties>
</file>