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119" r:id="rId2"/>
    <p:sldMasterId id="2147483673" r:id="rId3"/>
    <p:sldMasterId id="2147483661" r:id="rId4"/>
  </p:sldMasterIdLst>
  <p:notesMasterIdLst>
    <p:notesMasterId r:id="rId25"/>
  </p:notesMasterIdLst>
  <p:handoutMasterIdLst>
    <p:handoutMasterId r:id="rId26"/>
  </p:handoutMasterIdLst>
  <p:sldIdLst>
    <p:sldId id="1599" r:id="rId5"/>
    <p:sldId id="1752" r:id="rId6"/>
    <p:sldId id="1654" r:id="rId7"/>
    <p:sldId id="1655" r:id="rId8"/>
    <p:sldId id="1755" r:id="rId9"/>
    <p:sldId id="1758" r:id="rId10"/>
    <p:sldId id="1760" r:id="rId11"/>
    <p:sldId id="1745" r:id="rId12"/>
    <p:sldId id="1753" r:id="rId13"/>
    <p:sldId id="1746" r:id="rId14"/>
    <p:sldId id="1757" r:id="rId15"/>
    <p:sldId id="1759" r:id="rId16"/>
    <p:sldId id="1750" r:id="rId17"/>
    <p:sldId id="1747" r:id="rId18"/>
    <p:sldId id="1748" r:id="rId19"/>
    <p:sldId id="1749" r:id="rId20"/>
    <p:sldId id="1761" r:id="rId21"/>
    <p:sldId id="1762" r:id="rId22"/>
    <p:sldId id="1763" r:id="rId23"/>
    <p:sldId id="1764" r:id="rId24"/>
  </p:sldIdLst>
  <p:sldSz cx="9144000" cy="6858000" type="screen4x3"/>
  <p:notesSz cx="6797675" cy="9926638"/>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FF99"/>
    <a:srgbClr val="FCD6B6"/>
    <a:srgbClr val="F9ED07"/>
    <a:srgbClr val="C9E7A7"/>
    <a:srgbClr val="D090EC"/>
    <a:srgbClr val="DCADF1"/>
    <a:srgbClr val="FFCCFF"/>
    <a:srgbClr val="ADDCF9"/>
    <a:srgbClr val="C2D7F0"/>
    <a:srgbClr val="FFE7FF"/>
  </p:clrMru>
</p:presentationPr>
</file>

<file path=ppt/tableStyles.xml><?xml version="1.0" encoding="utf-8"?>
<a:tblStyleLst xmlns:a="http://schemas.openxmlformats.org/drawingml/2006/main" def="{5C22544A-7EE6-4342-B048-85BDC9FD1C3A}">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ile con tema 1 - Color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8B1032C-EA38-4F05-BA0D-38AFFFC7BED3}" styleName="Stile chiaro 3 - Colore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AF606853-7671-496A-8E4F-DF71F8EC918B}" styleName="Stile scuro 1 - Colore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511" autoAdjust="0"/>
    <p:restoredTop sz="86472" autoAdjust="0"/>
  </p:normalViewPr>
  <p:slideViewPr>
    <p:cSldViewPr>
      <p:cViewPr>
        <p:scale>
          <a:sx n="50" d="100"/>
          <a:sy n="50" d="100"/>
        </p:scale>
        <p:origin x="-1470" y="66"/>
      </p:cViewPr>
      <p:guideLst>
        <p:guide orient="horz" pos="2160"/>
        <p:guide pos="2880"/>
      </p:guideLst>
    </p:cSldViewPr>
  </p:slideViewPr>
  <p:notesTextViewPr>
    <p:cViewPr>
      <p:scale>
        <a:sx n="100" d="100"/>
        <a:sy n="100" d="100"/>
      </p:scale>
      <p:origin x="0" y="0"/>
    </p:cViewPr>
  </p:notesTextViewPr>
  <p:sorterViewPr>
    <p:cViewPr>
      <p:scale>
        <a:sx n="86" d="100"/>
        <a:sy n="86" d="100"/>
      </p:scale>
      <p:origin x="0" y="3426"/>
    </p:cViewPr>
  </p:sorterViewPr>
  <p:notesViewPr>
    <p:cSldViewPr>
      <p:cViewPr varScale="1">
        <p:scale>
          <a:sx n="52" d="100"/>
          <a:sy n="52" d="100"/>
        </p:scale>
        <p:origin x="-1950" y="-90"/>
      </p:cViewPr>
      <p:guideLst>
        <p:guide orient="horz" pos="3128"/>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45659" cy="497068"/>
          </a:xfrm>
          <a:prstGeom prst="rect">
            <a:avLst/>
          </a:prstGeom>
          <a:noFill/>
          <a:ln w="9525">
            <a:noFill/>
            <a:miter lim="800000"/>
            <a:headEnd/>
            <a:tailEnd/>
          </a:ln>
        </p:spPr>
        <p:txBody>
          <a:bodyPr vert="horz" wrap="square" lIns="92213" tIns="46106" rIns="92213" bIns="46106" numCol="1" anchor="t" anchorCtr="0" compatLnSpc="1">
            <a:prstTxWarp prst="textNoShape">
              <a:avLst/>
            </a:prstTxWarp>
          </a:bodyPr>
          <a:lstStyle>
            <a:lvl1pPr defTabSz="926816">
              <a:defRPr sz="1200">
                <a:latin typeface="Arial" charset="0"/>
                <a:cs typeface="+mn-cs"/>
              </a:defRPr>
            </a:lvl1pPr>
          </a:lstStyle>
          <a:p>
            <a:pPr>
              <a:defRPr/>
            </a:pPr>
            <a:endParaRPr lang="it-IT"/>
          </a:p>
        </p:txBody>
      </p:sp>
      <p:sp>
        <p:nvSpPr>
          <p:cNvPr id="76803" name="Rectangle 3"/>
          <p:cNvSpPr>
            <a:spLocks noGrp="1" noChangeArrowheads="1"/>
          </p:cNvSpPr>
          <p:nvPr>
            <p:ph type="dt" sz="quarter" idx="1"/>
          </p:nvPr>
        </p:nvSpPr>
        <p:spPr bwMode="auto">
          <a:xfrm>
            <a:off x="3850443" y="0"/>
            <a:ext cx="2945659" cy="497068"/>
          </a:xfrm>
          <a:prstGeom prst="rect">
            <a:avLst/>
          </a:prstGeom>
          <a:noFill/>
          <a:ln w="9525">
            <a:noFill/>
            <a:miter lim="800000"/>
            <a:headEnd/>
            <a:tailEnd/>
          </a:ln>
        </p:spPr>
        <p:txBody>
          <a:bodyPr vert="horz" wrap="square" lIns="92213" tIns="46106" rIns="92213" bIns="46106" numCol="1" anchor="t" anchorCtr="0" compatLnSpc="1">
            <a:prstTxWarp prst="textNoShape">
              <a:avLst/>
            </a:prstTxWarp>
          </a:bodyPr>
          <a:lstStyle>
            <a:lvl1pPr algn="r" defTabSz="926816">
              <a:defRPr sz="1200">
                <a:latin typeface="Arial" charset="0"/>
                <a:cs typeface="+mn-cs"/>
              </a:defRPr>
            </a:lvl1pPr>
          </a:lstStyle>
          <a:p>
            <a:pPr>
              <a:defRPr/>
            </a:pPr>
            <a:endParaRPr lang="it-IT"/>
          </a:p>
        </p:txBody>
      </p:sp>
      <p:sp>
        <p:nvSpPr>
          <p:cNvPr id="76804" name="Rectangle 4"/>
          <p:cNvSpPr>
            <a:spLocks noGrp="1" noChangeArrowheads="1"/>
          </p:cNvSpPr>
          <p:nvPr>
            <p:ph type="ftr" sz="quarter" idx="2"/>
          </p:nvPr>
        </p:nvSpPr>
        <p:spPr bwMode="auto">
          <a:xfrm>
            <a:off x="0" y="9427935"/>
            <a:ext cx="2945659" cy="497068"/>
          </a:xfrm>
          <a:prstGeom prst="rect">
            <a:avLst/>
          </a:prstGeom>
          <a:noFill/>
          <a:ln w="9525">
            <a:noFill/>
            <a:miter lim="800000"/>
            <a:headEnd/>
            <a:tailEnd/>
          </a:ln>
        </p:spPr>
        <p:txBody>
          <a:bodyPr vert="horz" wrap="square" lIns="92213" tIns="46106" rIns="92213" bIns="46106" numCol="1" anchor="b" anchorCtr="0" compatLnSpc="1">
            <a:prstTxWarp prst="textNoShape">
              <a:avLst/>
            </a:prstTxWarp>
          </a:bodyPr>
          <a:lstStyle>
            <a:lvl1pPr defTabSz="926816">
              <a:defRPr sz="1200">
                <a:latin typeface="Arial" charset="0"/>
                <a:cs typeface="+mn-cs"/>
              </a:defRPr>
            </a:lvl1pPr>
          </a:lstStyle>
          <a:p>
            <a:pPr>
              <a:defRPr/>
            </a:pPr>
            <a:endParaRPr lang="it-IT"/>
          </a:p>
        </p:txBody>
      </p:sp>
      <p:sp>
        <p:nvSpPr>
          <p:cNvPr id="5" name="Segnaposto numero diapositiva 4"/>
          <p:cNvSpPr>
            <a:spLocks noGrp="1"/>
          </p:cNvSpPr>
          <p:nvPr>
            <p:ph type="sldNum" sz="quarter" idx="3"/>
          </p:nvPr>
        </p:nvSpPr>
        <p:spPr>
          <a:xfrm>
            <a:off x="3850443" y="9427935"/>
            <a:ext cx="2945659" cy="497068"/>
          </a:xfrm>
          <a:prstGeom prst="rect">
            <a:avLst/>
          </a:prstGeom>
        </p:spPr>
        <p:txBody>
          <a:bodyPr vert="horz" lIns="92201" tIns="46101" rIns="92201" bIns="46101" rtlCol="0" anchor="b"/>
          <a:lstStyle>
            <a:lvl1pPr algn="r">
              <a:defRPr sz="1200">
                <a:latin typeface="Arial" charset="0"/>
                <a:cs typeface="+mn-cs"/>
              </a:defRPr>
            </a:lvl1pPr>
          </a:lstStyle>
          <a:p>
            <a:pPr>
              <a:defRPr/>
            </a:pPr>
            <a:fld id="{31887FAD-BA2A-4F96-98E5-AE2C59E64DEF}"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5659" cy="497068"/>
          </a:xfrm>
          <a:prstGeom prst="rect">
            <a:avLst/>
          </a:prstGeom>
          <a:noFill/>
          <a:ln w="9525">
            <a:noFill/>
            <a:miter lim="800000"/>
            <a:headEnd/>
            <a:tailEnd/>
          </a:ln>
        </p:spPr>
        <p:txBody>
          <a:bodyPr vert="horz" wrap="square" lIns="92213" tIns="46106" rIns="92213" bIns="46106" numCol="1" anchor="t" anchorCtr="0" compatLnSpc="1">
            <a:prstTxWarp prst="textNoShape">
              <a:avLst/>
            </a:prstTxWarp>
          </a:bodyPr>
          <a:lstStyle>
            <a:lvl1pPr defTabSz="926816">
              <a:defRPr sz="1200">
                <a:latin typeface="Arial" charset="0"/>
                <a:cs typeface="+mn-cs"/>
              </a:defRPr>
            </a:lvl1pPr>
          </a:lstStyle>
          <a:p>
            <a:pPr>
              <a:defRPr/>
            </a:pPr>
            <a:endParaRPr lang="it-IT"/>
          </a:p>
        </p:txBody>
      </p:sp>
      <p:sp>
        <p:nvSpPr>
          <p:cNvPr id="6147" name="Rectangle 3"/>
          <p:cNvSpPr>
            <a:spLocks noGrp="1" noChangeArrowheads="1"/>
          </p:cNvSpPr>
          <p:nvPr>
            <p:ph type="dt" idx="1"/>
          </p:nvPr>
        </p:nvSpPr>
        <p:spPr bwMode="auto">
          <a:xfrm>
            <a:off x="3850443" y="0"/>
            <a:ext cx="2945659" cy="497068"/>
          </a:xfrm>
          <a:prstGeom prst="rect">
            <a:avLst/>
          </a:prstGeom>
          <a:noFill/>
          <a:ln w="9525">
            <a:noFill/>
            <a:miter lim="800000"/>
            <a:headEnd/>
            <a:tailEnd/>
          </a:ln>
        </p:spPr>
        <p:txBody>
          <a:bodyPr vert="horz" wrap="square" lIns="92213" tIns="46106" rIns="92213" bIns="46106" numCol="1" anchor="t" anchorCtr="0" compatLnSpc="1">
            <a:prstTxWarp prst="textNoShape">
              <a:avLst/>
            </a:prstTxWarp>
          </a:bodyPr>
          <a:lstStyle>
            <a:lvl1pPr algn="r" defTabSz="926816">
              <a:defRPr sz="1200">
                <a:latin typeface="Arial" charset="0"/>
                <a:cs typeface="+mn-cs"/>
              </a:defRPr>
            </a:lvl1pPr>
          </a:lstStyle>
          <a:p>
            <a:pPr>
              <a:defRPr/>
            </a:pPr>
            <a:endParaRPr lang="it-IT"/>
          </a:p>
        </p:txBody>
      </p:sp>
      <p:sp>
        <p:nvSpPr>
          <p:cNvPr id="96260" name="Rectangle 4"/>
          <p:cNvSpPr>
            <a:spLocks noGrp="1" noRot="1" noChangeAspect="1" noChangeArrowheads="1" noTextEdit="1"/>
          </p:cNvSpPr>
          <p:nvPr>
            <p:ph type="sldImg" idx="2"/>
          </p:nvPr>
        </p:nvSpPr>
        <p:spPr bwMode="auto">
          <a:xfrm>
            <a:off x="919163" y="746125"/>
            <a:ext cx="4960937" cy="37211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79768" y="4715603"/>
            <a:ext cx="5438140" cy="4463798"/>
          </a:xfrm>
          <a:prstGeom prst="rect">
            <a:avLst/>
          </a:prstGeom>
          <a:noFill/>
          <a:ln w="9525">
            <a:noFill/>
            <a:miter lim="800000"/>
            <a:headEnd/>
            <a:tailEnd/>
          </a:ln>
        </p:spPr>
        <p:txBody>
          <a:bodyPr vert="horz" wrap="square" lIns="92213" tIns="46106" rIns="92213" bIns="46106"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150" name="Rectangle 6"/>
          <p:cNvSpPr>
            <a:spLocks noGrp="1" noChangeArrowheads="1"/>
          </p:cNvSpPr>
          <p:nvPr>
            <p:ph type="ftr" sz="quarter" idx="4"/>
          </p:nvPr>
        </p:nvSpPr>
        <p:spPr bwMode="auto">
          <a:xfrm>
            <a:off x="0" y="9427935"/>
            <a:ext cx="2945659" cy="497068"/>
          </a:xfrm>
          <a:prstGeom prst="rect">
            <a:avLst/>
          </a:prstGeom>
          <a:noFill/>
          <a:ln w="9525">
            <a:noFill/>
            <a:miter lim="800000"/>
            <a:headEnd/>
            <a:tailEnd/>
          </a:ln>
        </p:spPr>
        <p:txBody>
          <a:bodyPr vert="horz" wrap="square" lIns="92213" tIns="46106" rIns="92213" bIns="46106" numCol="1" anchor="b" anchorCtr="0" compatLnSpc="1">
            <a:prstTxWarp prst="textNoShape">
              <a:avLst/>
            </a:prstTxWarp>
          </a:bodyPr>
          <a:lstStyle>
            <a:lvl1pPr defTabSz="926816">
              <a:defRPr sz="1200">
                <a:latin typeface="Arial" charset="0"/>
                <a:cs typeface="+mn-cs"/>
              </a:defRPr>
            </a:lvl1pPr>
          </a:lstStyle>
          <a:p>
            <a:pPr>
              <a:defRPr/>
            </a:pPr>
            <a:endParaRPr lang="it-IT"/>
          </a:p>
        </p:txBody>
      </p:sp>
      <p:sp>
        <p:nvSpPr>
          <p:cNvPr id="6151" name="Rectangle 7"/>
          <p:cNvSpPr>
            <a:spLocks noGrp="1" noChangeArrowheads="1"/>
          </p:cNvSpPr>
          <p:nvPr>
            <p:ph type="sldNum" sz="quarter" idx="5"/>
          </p:nvPr>
        </p:nvSpPr>
        <p:spPr bwMode="auto">
          <a:xfrm>
            <a:off x="3850443" y="9427935"/>
            <a:ext cx="2945659" cy="497068"/>
          </a:xfrm>
          <a:prstGeom prst="rect">
            <a:avLst/>
          </a:prstGeom>
          <a:noFill/>
          <a:ln w="9525">
            <a:noFill/>
            <a:miter lim="800000"/>
            <a:headEnd/>
            <a:tailEnd/>
          </a:ln>
        </p:spPr>
        <p:txBody>
          <a:bodyPr vert="horz" wrap="square" lIns="92213" tIns="46106" rIns="92213" bIns="46106" numCol="1" anchor="b" anchorCtr="0" compatLnSpc="1">
            <a:prstTxWarp prst="textNoShape">
              <a:avLst/>
            </a:prstTxWarp>
          </a:bodyPr>
          <a:lstStyle>
            <a:lvl1pPr algn="r" defTabSz="926816">
              <a:defRPr sz="1200">
                <a:latin typeface="Arial" charset="0"/>
                <a:cs typeface="+mn-cs"/>
              </a:defRPr>
            </a:lvl1pPr>
          </a:lstStyle>
          <a:p>
            <a:pPr>
              <a:defRPr/>
            </a:pPr>
            <a:fld id="{A4F3134F-23B0-44C2-9751-6EAD5F1A0718}"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4" name="Immagine 9" descr="logo_scuolavoro.png"/>
          <p:cNvPicPr>
            <a:picLocks noChangeAspect="1"/>
          </p:cNvPicPr>
          <p:nvPr userDrawn="1"/>
        </p:nvPicPr>
        <p:blipFill>
          <a:blip r:embed="rId2" cstate="print"/>
          <a:srcRect/>
          <a:stretch>
            <a:fillRect/>
          </a:stretch>
        </p:blipFill>
        <p:spPr bwMode="auto">
          <a:xfrm>
            <a:off x="0" y="0"/>
            <a:ext cx="1104900" cy="814388"/>
          </a:xfrm>
          <a:prstGeom prst="rect">
            <a:avLst/>
          </a:prstGeom>
          <a:noFill/>
          <a:ln w="9525">
            <a:noFill/>
            <a:miter lim="800000"/>
            <a:headEnd/>
            <a:tailEnd/>
          </a:ln>
        </p:spPr>
      </p:pic>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5" name="Rectangle 4"/>
          <p:cNvSpPr>
            <a:spLocks noGrp="1" noChangeArrowheads="1"/>
          </p:cNvSpPr>
          <p:nvPr>
            <p:ph type="dt" sz="half" idx="10"/>
          </p:nvPr>
        </p:nvSpPr>
        <p:spPr/>
        <p:txBody>
          <a:bodyPr/>
          <a:lstStyle>
            <a:lvl1pPr>
              <a:defRPr/>
            </a:lvl1pPr>
          </a:lstStyle>
          <a:p>
            <a:pPr>
              <a:defRPr/>
            </a:pPr>
            <a:endParaRPr lang="it-IT"/>
          </a:p>
        </p:txBody>
      </p:sp>
      <p:sp>
        <p:nvSpPr>
          <p:cNvPr id="6" name="Rectangle 5"/>
          <p:cNvSpPr>
            <a:spLocks noGrp="1" noChangeArrowheads="1"/>
          </p:cNvSpPr>
          <p:nvPr>
            <p:ph type="ftr" sz="quarter" idx="11"/>
          </p:nvPr>
        </p:nvSpPr>
        <p:spPr/>
        <p:txBody>
          <a:bodyPr/>
          <a:lstStyle>
            <a:lvl1pPr>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vl1pPr>
          </a:lstStyle>
          <a:p>
            <a:pPr>
              <a:defRPr/>
            </a:pPr>
            <a:fld id="{CA9331D9-E884-42C8-BE81-7C454AB9B6A0}" type="slidenum">
              <a:rPr lang="it-IT"/>
              <a:pPr>
                <a:defRPr/>
              </a:pPr>
              <a:t>‹N›</a:t>
            </a:fld>
            <a:endParaRPr lang="it-IT"/>
          </a:p>
        </p:txBody>
      </p:sp>
    </p:spTree>
  </p:cSld>
  <p:clrMapOvr>
    <a:masterClrMapping/>
  </p:clrMapOvr>
  <p:transition spd="med" advClick="0">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smtClean="0"/>
              <a:t>Fare clic sull'icona per inserire un'immagine</a:t>
            </a:r>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4ECD991B-4F4E-4AD1-9153-61C1BC3D4FB1}" type="slidenum">
              <a:rPr lang="it-IT"/>
              <a:pPr>
                <a:defRPr/>
              </a:pPr>
              <a:t>‹N›</a:t>
            </a:fld>
            <a:endParaRPr lang="it-IT"/>
          </a:p>
        </p:txBody>
      </p:sp>
    </p:spTree>
  </p:cSld>
  <p:clrMapOvr>
    <a:masterClrMapping/>
  </p:clrMapOvr>
  <p:transition spd="med" advClick="0">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52F59D23-ADE7-4E9E-BE62-1F46BB25BD8A}" type="slidenum">
              <a:rPr lang="it-IT"/>
              <a:pPr>
                <a:defRPr/>
              </a:pPr>
              <a:t>‹N›</a:t>
            </a:fld>
            <a:endParaRPr lang="it-IT"/>
          </a:p>
        </p:txBody>
      </p:sp>
    </p:spTree>
  </p:cSld>
  <p:clrMapOvr>
    <a:masterClrMapping/>
  </p:clrMapOvr>
  <p:transition spd="med" advClick="0">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DA98614C-9346-4E3A-AD1D-1530E4B78945}" type="slidenum">
              <a:rPr lang="it-IT"/>
              <a:pPr>
                <a:defRPr/>
              </a:pPr>
              <a:t>‹N›</a:t>
            </a:fld>
            <a:endParaRPr lang="it-IT"/>
          </a:p>
        </p:txBody>
      </p:sp>
    </p:spTree>
  </p:cSld>
  <p:clrMapOvr>
    <a:masterClrMapping/>
  </p:clrMapOvr>
  <p:transition spd="med" advClick="0">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chart" preserve="1">
  <p:cSld name="Titol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92162"/>
          </a:xfrm>
        </p:spPr>
        <p:txBody>
          <a:bodyPr/>
          <a:lstStyle/>
          <a:p>
            <a:r>
              <a:rPr lang="it-IT" smtClean="0"/>
              <a:t>Fare clic per modificare lo stile del titolo</a:t>
            </a:r>
            <a:endParaRPr lang="it-IT"/>
          </a:p>
        </p:txBody>
      </p:sp>
      <p:sp>
        <p:nvSpPr>
          <p:cNvPr id="3" name="Segnaposto grafico 2"/>
          <p:cNvSpPr>
            <a:spLocks noGrp="1"/>
          </p:cNvSpPr>
          <p:nvPr>
            <p:ph type="chart" idx="1"/>
          </p:nvPr>
        </p:nvSpPr>
        <p:spPr>
          <a:xfrm>
            <a:off x="457200" y="1600200"/>
            <a:ext cx="8229600" cy="4525963"/>
          </a:xfrm>
        </p:spPr>
        <p:txBody>
          <a:bodyPr/>
          <a:lstStyle/>
          <a:p>
            <a:pPr lvl="0"/>
            <a:r>
              <a:rPr lang="it-IT" noProof="0" smtClean="0"/>
              <a:t>Fare clic sull'icona per inserire un grafico</a:t>
            </a:r>
          </a:p>
        </p:txBody>
      </p:sp>
      <p:sp>
        <p:nvSpPr>
          <p:cNvPr id="5" name="Rectangle 4"/>
          <p:cNvSpPr>
            <a:spLocks noGrp="1" noChangeArrowheads="1"/>
          </p:cNvSpPr>
          <p:nvPr>
            <p:ph type="dt" sz="half" idx="10"/>
          </p:nvPr>
        </p:nvSpPr>
        <p:spPr/>
        <p:txBody>
          <a:bodyPr/>
          <a:lstStyle>
            <a:lvl1pPr>
              <a:defRPr/>
            </a:lvl1pPr>
          </a:lstStyle>
          <a:p>
            <a:pPr>
              <a:defRPr/>
            </a:pPr>
            <a:endParaRPr lang="it-IT"/>
          </a:p>
        </p:txBody>
      </p:sp>
      <p:sp>
        <p:nvSpPr>
          <p:cNvPr id="6" name="Rectangle 5"/>
          <p:cNvSpPr>
            <a:spLocks noGrp="1" noChangeArrowheads="1"/>
          </p:cNvSpPr>
          <p:nvPr>
            <p:ph type="ftr" sz="quarter" idx="11"/>
          </p:nvPr>
        </p:nvSpPr>
        <p:spPr/>
        <p:txBody>
          <a:bodyPr/>
          <a:lstStyle>
            <a:lvl1pPr>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vl1pPr>
          </a:lstStyle>
          <a:p>
            <a:pPr>
              <a:defRPr/>
            </a:pPr>
            <a:fld id="{7C518B75-045A-46D3-8722-D2358F1F61A2}" type="slidenum">
              <a:rPr lang="it-IT"/>
              <a:pPr>
                <a:defRPr/>
              </a:pPr>
              <a:t>‹N›</a:t>
            </a:fld>
            <a:endParaRPr lang="it-IT"/>
          </a:p>
        </p:txBody>
      </p:sp>
    </p:spTree>
  </p:cSld>
  <p:clrMapOvr>
    <a:masterClrMapping/>
  </p:clrMapOvr>
  <p:transition spd="med" advClick="0">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3_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dirty="0"/>
          </a:p>
        </p:txBody>
      </p:sp>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contenuto 8"/>
          <p:cNvSpPr>
            <a:spLocks noGrp="1"/>
          </p:cNvSpPr>
          <p:nvPr>
            <p:ph sz="quarter" idx="13"/>
          </p:nvPr>
        </p:nvSpPr>
        <p:spPr>
          <a:xfrm>
            <a:off x="2484438" y="2636838"/>
            <a:ext cx="914400" cy="9144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11" name="Segnaposto contenuto 10"/>
          <p:cNvSpPr>
            <a:spLocks noGrp="1"/>
          </p:cNvSpPr>
          <p:nvPr>
            <p:ph sz="quarter" idx="17"/>
          </p:nvPr>
        </p:nvSpPr>
        <p:spPr>
          <a:xfrm>
            <a:off x="1476375" y="188913"/>
            <a:ext cx="914400" cy="914400"/>
          </a:xfrm>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data 3"/>
          <p:cNvSpPr>
            <a:spLocks noGrp="1"/>
          </p:cNvSpPr>
          <p:nvPr>
            <p:ph type="dt" sz="half" idx="18"/>
          </p:nvPr>
        </p:nvSpPr>
        <p:spPr/>
        <p:txBody>
          <a:bodyPr/>
          <a:lstStyle>
            <a:lvl1pPr>
              <a:defRPr/>
            </a:lvl1pPr>
          </a:lstStyle>
          <a:p>
            <a:pPr>
              <a:defRPr/>
            </a:pPr>
            <a:fld id="{625B1D72-830D-44E5-A6C1-B843B59D82CA}" type="datetimeFigureOut">
              <a:rPr lang="it-IT"/>
              <a:pPr>
                <a:defRPr/>
              </a:pPr>
              <a:t>29/03/2012</a:t>
            </a:fld>
            <a:endParaRPr lang="it-IT"/>
          </a:p>
        </p:txBody>
      </p:sp>
      <p:sp>
        <p:nvSpPr>
          <p:cNvPr id="7" name="Segnaposto piè di pagina 4"/>
          <p:cNvSpPr>
            <a:spLocks noGrp="1"/>
          </p:cNvSpPr>
          <p:nvPr>
            <p:ph type="ftr" sz="quarter" idx="19"/>
          </p:nvPr>
        </p:nvSpPr>
        <p:spPr/>
        <p:txBody>
          <a:bodyPr/>
          <a:lstStyle>
            <a:lvl1pPr>
              <a:defRPr/>
            </a:lvl1pPr>
          </a:lstStyle>
          <a:p>
            <a:pPr>
              <a:defRPr/>
            </a:pPr>
            <a:endParaRPr lang="it-IT"/>
          </a:p>
        </p:txBody>
      </p:sp>
      <p:sp>
        <p:nvSpPr>
          <p:cNvPr id="8" name="Segnaposto numero diapositiva 5"/>
          <p:cNvSpPr>
            <a:spLocks noGrp="1"/>
          </p:cNvSpPr>
          <p:nvPr>
            <p:ph type="sldNum" sz="quarter" idx="20"/>
          </p:nvPr>
        </p:nvSpPr>
        <p:spPr/>
        <p:txBody>
          <a:bodyPr/>
          <a:lstStyle>
            <a:lvl1pPr>
              <a:defRPr/>
            </a:lvl1pPr>
          </a:lstStyle>
          <a:p>
            <a:pPr>
              <a:defRPr/>
            </a:pPr>
            <a:fld id="{3613D215-4D1D-482A-8F77-C49290F7057E}" type="slidenum">
              <a:rPr lang="it-IT"/>
              <a:pPr>
                <a:defRPr/>
              </a:pPr>
              <a:t>‹N›</a:t>
            </a:fld>
            <a:endParaRPr lang="it-IT"/>
          </a:p>
        </p:txBody>
      </p:sp>
    </p:spTree>
  </p:cSld>
  <p:clrMapOvr>
    <a:masterClrMapping/>
  </p:clrMapOvr>
  <p:transition spd="med" advClick="0">
    <p:fade thruBlk="1"/>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5_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9" name="Segnaposto contenuto 8"/>
          <p:cNvSpPr>
            <a:spLocks noGrp="1"/>
          </p:cNvSpPr>
          <p:nvPr>
            <p:ph sz="quarter" idx="13"/>
          </p:nvPr>
        </p:nvSpPr>
        <p:spPr>
          <a:xfrm>
            <a:off x="2484438" y="2636838"/>
            <a:ext cx="914400" cy="9144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4"/>
          </p:nvPr>
        </p:nvSpPr>
        <p:spPr/>
        <p:txBody>
          <a:bodyPr/>
          <a:lstStyle>
            <a:lvl1pPr>
              <a:defRPr/>
            </a:lvl1pPr>
          </a:lstStyle>
          <a:p>
            <a:pPr>
              <a:defRPr/>
            </a:pPr>
            <a:fld id="{01B6BCCD-6520-4A31-979F-63477AC1B932}" type="datetimeFigureOut">
              <a:rPr lang="it-IT"/>
              <a:pPr>
                <a:defRPr/>
              </a:pPr>
              <a:t>29/03/2012</a:t>
            </a:fld>
            <a:endParaRPr lang="it-IT"/>
          </a:p>
        </p:txBody>
      </p:sp>
      <p:sp>
        <p:nvSpPr>
          <p:cNvPr id="6" name="Segnaposto piè di pagina 4"/>
          <p:cNvSpPr>
            <a:spLocks noGrp="1"/>
          </p:cNvSpPr>
          <p:nvPr>
            <p:ph type="ftr" sz="quarter" idx="15"/>
          </p:nvPr>
        </p:nvSpPr>
        <p:spPr/>
        <p:txBody>
          <a:bodyPr/>
          <a:lstStyle>
            <a:lvl1pPr>
              <a:defRPr/>
            </a:lvl1pPr>
          </a:lstStyle>
          <a:p>
            <a:pPr>
              <a:defRPr/>
            </a:pPr>
            <a:endParaRPr lang="it-IT"/>
          </a:p>
        </p:txBody>
      </p:sp>
      <p:sp>
        <p:nvSpPr>
          <p:cNvPr id="7" name="Segnaposto numero diapositiva 5"/>
          <p:cNvSpPr>
            <a:spLocks noGrp="1"/>
          </p:cNvSpPr>
          <p:nvPr>
            <p:ph type="sldNum" sz="quarter" idx="16"/>
          </p:nvPr>
        </p:nvSpPr>
        <p:spPr/>
        <p:txBody>
          <a:bodyPr/>
          <a:lstStyle>
            <a:lvl1pPr>
              <a:defRPr/>
            </a:lvl1pPr>
          </a:lstStyle>
          <a:p>
            <a:pPr>
              <a:defRPr/>
            </a:pPr>
            <a:fld id="{EA98E8F0-6BF5-4BC9-B94E-640D5052C74E}" type="slidenum">
              <a:rPr lang="it-IT"/>
              <a:pPr>
                <a:defRPr/>
              </a:pPr>
              <a:t>‹N›</a:t>
            </a:fld>
            <a:endParaRPr lang="it-IT"/>
          </a:p>
        </p:txBody>
      </p:sp>
    </p:spTree>
  </p:cSld>
  <p:clrMapOvr>
    <a:masterClrMapping/>
  </p:clrMapOvr>
  <p:transition spd="med" advClick="0">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9_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dirty="0"/>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9" name="Segnaposto contenuto 8"/>
          <p:cNvSpPr>
            <a:spLocks noGrp="1"/>
          </p:cNvSpPr>
          <p:nvPr>
            <p:ph sz="quarter" idx="13"/>
          </p:nvPr>
        </p:nvSpPr>
        <p:spPr>
          <a:xfrm>
            <a:off x="2484438" y="2636838"/>
            <a:ext cx="914400" cy="9144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11" name="Segnaposto contenuto 10"/>
          <p:cNvSpPr>
            <a:spLocks noGrp="1"/>
          </p:cNvSpPr>
          <p:nvPr>
            <p:ph sz="quarter" idx="17"/>
          </p:nvPr>
        </p:nvSpPr>
        <p:spPr>
          <a:xfrm>
            <a:off x="1476375" y="188913"/>
            <a:ext cx="914400" cy="9144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6" name="Segnaposto data 3"/>
          <p:cNvSpPr>
            <a:spLocks noGrp="1"/>
          </p:cNvSpPr>
          <p:nvPr>
            <p:ph type="dt" sz="half" idx="18"/>
          </p:nvPr>
        </p:nvSpPr>
        <p:spPr/>
        <p:txBody>
          <a:bodyPr/>
          <a:lstStyle>
            <a:lvl1pPr>
              <a:defRPr/>
            </a:lvl1pPr>
          </a:lstStyle>
          <a:p>
            <a:pPr>
              <a:defRPr/>
            </a:pPr>
            <a:fld id="{625B1D72-830D-44E5-A6C1-B843B59D82CA}" type="datetimeFigureOut">
              <a:rPr lang="it-IT"/>
              <a:pPr>
                <a:defRPr/>
              </a:pPr>
              <a:t>29/03/2012</a:t>
            </a:fld>
            <a:endParaRPr lang="it-IT"/>
          </a:p>
        </p:txBody>
      </p:sp>
      <p:sp>
        <p:nvSpPr>
          <p:cNvPr id="7" name="Segnaposto piè di pagina 4"/>
          <p:cNvSpPr>
            <a:spLocks noGrp="1"/>
          </p:cNvSpPr>
          <p:nvPr>
            <p:ph type="ftr" sz="quarter" idx="19"/>
          </p:nvPr>
        </p:nvSpPr>
        <p:spPr/>
        <p:txBody>
          <a:bodyPr/>
          <a:lstStyle>
            <a:lvl1pPr>
              <a:defRPr/>
            </a:lvl1pPr>
          </a:lstStyle>
          <a:p>
            <a:pPr>
              <a:defRPr/>
            </a:pPr>
            <a:endParaRPr lang="it-IT"/>
          </a:p>
        </p:txBody>
      </p:sp>
      <p:sp>
        <p:nvSpPr>
          <p:cNvPr id="8" name="Segnaposto numero diapositiva 5"/>
          <p:cNvSpPr>
            <a:spLocks noGrp="1"/>
          </p:cNvSpPr>
          <p:nvPr>
            <p:ph type="sldNum" sz="quarter" idx="20"/>
          </p:nvPr>
        </p:nvSpPr>
        <p:spPr/>
        <p:txBody>
          <a:bodyPr/>
          <a:lstStyle>
            <a:lvl1pPr>
              <a:defRPr/>
            </a:lvl1pPr>
          </a:lstStyle>
          <a:p>
            <a:pPr>
              <a:defRPr/>
            </a:pPr>
            <a:fld id="{3613D215-4D1D-482A-8F77-C49290F7057E}" type="slidenum">
              <a:rPr lang="it-IT"/>
              <a:pPr>
                <a:defRPr/>
              </a:pPr>
              <a:t>‹N›</a:t>
            </a:fld>
            <a:endParaRPr lang="it-IT"/>
          </a:p>
        </p:txBody>
      </p:sp>
    </p:spTree>
  </p:cSld>
  <p:clrMapOvr>
    <a:masterClrMapping/>
  </p:clrMapOvr>
  <p:transition spd="med" advClick="0">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530516B-DC0B-469F-BA67-8946D2206040}" type="slidenum">
              <a:rPr lang="it-IT"/>
              <a:pPr>
                <a:defRPr/>
              </a:pPr>
              <a:t>‹N›</a:t>
            </a:fld>
            <a:endParaRPr lang="it-IT"/>
          </a:p>
        </p:txBody>
      </p:sp>
    </p:spTree>
  </p:cSld>
  <p:clrMapOvr>
    <a:masterClrMapping/>
  </p:clrMapOvr>
  <p:transition spd="med" advClick="0">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4AA6786-4614-489A-AFC9-A84B52D81B1A}" type="slidenum">
              <a:rPr lang="it-IT"/>
              <a:pPr>
                <a:defRPr/>
              </a:pPr>
              <a:t>‹N›</a:t>
            </a:fld>
            <a:endParaRPr lang="it-IT"/>
          </a:p>
        </p:txBody>
      </p:sp>
    </p:spTree>
  </p:cSld>
  <p:clrMapOvr>
    <a:masterClrMapping/>
  </p:clrMapOvr>
  <p:transition spd="med" advClick="0">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126139F5-2174-4743-9D01-E68B3EE83140}" type="slidenum">
              <a:rPr lang="it-IT"/>
              <a:pPr>
                <a:defRPr/>
              </a:pPr>
              <a:t>‹N›</a:t>
            </a:fld>
            <a:endParaRPr lang="it-IT"/>
          </a:p>
        </p:txBody>
      </p:sp>
    </p:spTree>
  </p:cSld>
  <p:clrMapOvr>
    <a:masterClrMapping/>
  </p:clrMapOvr>
  <p:transition spd="med" advClick="0">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pic>
        <p:nvPicPr>
          <p:cNvPr id="4" name="897d0635-a07d-4c7a-8f26-f9d44ba27d41" descr="A2B702B9-BF33-4714-9889-7212E2232368@indire"/>
          <p:cNvPicPr>
            <a:picLocks noChangeAspect="1" noChangeArrowheads="1"/>
          </p:cNvPicPr>
          <p:nvPr userDrawn="1"/>
        </p:nvPicPr>
        <p:blipFill>
          <a:blip r:embed="rId2" cstate="print"/>
          <a:srcRect/>
          <a:stretch>
            <a:fillRect/>
          </a:stretch>
        </p:blipFill>
        <p:spPr bwMode="auto">
          <a:xfrm>
            <a:off x="0" y="-242888"/>
            <a:ext cx="9144000" cy="7634288"/>
          </a:xfrm>
          <a:prstGeom prst="rect">
            <a:avLst/>
          </a:prstGeom>
          <a:noFill/>
          <a:ln w="9525">
            <a:noFill/>
            <a:miter lim="800000"/>
            <a:headEnd/>
            <a:tailEnd/>
          </a:ln>
        </p:spPr>
      </p:pic>
      <p:pic>
        <p:nvPicPr>
          <p:cNvPr id="5" name="Immagine 9" descr="logo_scuolavoro.png"/>
          <p:cNvPicPr>
            <a:picLocks noChangeAspect="1"/>
          </p:cNvPicPr>
          <p:nvPr userDrawn="1"/>
        </p:nvPicPr>
        <p:blipFill>
          <a:blip r:embed="rId3" cstate="print"/>
          <a:srcRect/>
          <a:stretch>
            <a:fillRect/>
          </a:stretch>
        </p:blipFill>
        <p:spPr bwMode="auto">
          <a:xfrm>
            <a:off x="0" y="0"/>
            <a:ext cx="1104900" cy="814388"/>
          </a:xfrm>
          <a:prstGeom prst="rect">
            <a:avLst/>
          </a:prstGeom>
          <a:noFill/>
          <a:ln w="9525">
            <a:noFill/>
            <a:miter lim="800000"/>
            <a:headEnd/>
            <a:tailEnd/>
          </a:ln>
        </p:spPr>
      </p:pic>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Rectangle 4"/>
          <p:cNvSpPr>
            <a:spLocks noGrp="1" noChangeArrowheads="1"/>
          </p:cNvSpPr>
          <p:nvPr>
            <p:ph type="dt" sz="half" idx="10"/>
          </p:nvPr>
        </p:nvSpPr>
        <p:spPr/>
        <p:txBody>
          <a:bodyPr/>
          <a:lstStyle>
            <a:lvl1pPr>
              <a:defRPr/>
            </a:lvl1pPr>
          </a:lstStyle>
          <a:p>
            <a:pPr>
              <a:defRPr/>
            </a:pPr>
            <a:endParaRPr lang="it-IT"/>
          </a:p>
        </p:txBody>
      </p:sp>
      <p:sp>
        <p:nvSpPr>
          <p:cNvPr id="7" name="Rectangle 5"/>
          <p:cNvSpPr>
            <a:spLocks noGrp="1" noChangeArrowheads="1"/>
          </p:cNvSpPr>
          <p:nvPr>
            <p:ph type="ftr" sz="quarter" idx="11"/>
          </p:nvPr>
        </p:nvSpPr>
        <p:spPr/>
        <p:txBody>
          <a:bodyPr/>
          <a:lstStyle>
            <a:lvl1pPr>
              <a:defRPr/>
            </a:lvl1pPr>
          </a:lstStyle>
          <a:p>
            <a:pPr>
              <a:defRPr/>
            </a:pPr>
            <a:endParaRPr lang="it-IT"/>
          </a:p>
        </p:txBody>
      </p:sp>
      <p:sp>
        <p:nvSpPr>
          <p:cNvPr id="8" name="Rectangle 6"/>
          <p:cNvSpPr>
            <a:spLocks noGrp="1" noChangeArrowheads="1"/>
          </p:cNvSpPr>
          <p:nvPr>
            <p:ph type="sldNum" sz="quarter" idx="12"/>
          </p:nvPr>
        </p:nvSpPr>
        <p:spPr/>
        <p:txBody>
          <a:bodyPr/>
          <a:lstStyle>
            <a:lvl1pPr>
              <a:defRPr/>
            </a:lvl1pPr>
          </a:lstStyle>
          <a:p>
            <a:pPr>
              <a:defRPr/>
            </a:pPr>
            <a:fld id="{5FF020C7-1810-4E7E-93CD-DBD7B15BFBDB}" type="slidenum">
              <a:rPr lang="it-IT"/>
              <a:pPr>
                <a:defRPr/>
              </a:pPr>
              <a:t>‹N›</a:t>
            </a:fld>
            <a:endParaRPr lang="it-IT"/>
          </a:p>
        </p:txBody>
      </p:sp>
    </p:spTree>
  </p:cSld>
  <p:clrMapOvr>
    <a:masterClrMapping/>
  </p:clrMapOvr>
  <p:transition spd="med" advClick="0">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52CE63DB-17E6-4AE2-BC16-46B757FB5D69}" type="slidenum">
              <a:rPr lang="it-IT"/>
              <a:pPr>
                <a:defRPr/>
              </a:pPr>
              <a:t>‹N›</a:t>
            </a:fld>
            <a:endParaRPr lang="it-IT"/>
          </a:p>
        </p:txBody>
      </p:sp>
    </p:spTree>
  </p:cSld>
  <p:clrMapOvr>
    <a:masterClrMapping/>
  </p:clrMapOvr>
  <p:transition spd="med" advClick="0">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AA943CBF-8962-43D2-81E0-B00A0C2C4502}" type="slidenum">
              <a:rPr lang="it-IT"/>
              <a:pPr>
                <a:defRPr/>
              </a:pPr>
              <a:t>‹N›</a:t>
            </a:fld>
            <a:endParaRPr lang="it-IT"/>
          </a:p>
        </p:txBody>
      </p:sp>
    </p:spTree>
  </p:cSld>
  <p:clrMapOvr>
    <a:masterClrMapping/>
  </p:clrMapOvr>
  <p:transition spd="med" advClick="0">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117C439F-6290-48FC-A14A-F0293B381677}" type="slidenum">
              <a:rPr lang="it-IT"/>
              <a:pPr>
                <a:defRPr/>
              </a:pPr>
              <a:t>‹N›</a:t>
            </a:fld>
            <a:endParaRPr lang="it-IT"/>
          </a:p>
        </p:txBody>
      </p:sp>
    </p:spTree>
  </p:cSld>
  <p:clrMapOvr>
    <a:masterClrMapping/>
  </p:clrMapOvr>
  <p:transition spd="med" advClick="0">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FCF12514-AFC7-4106-B6FF-AA47AE1C94E3}" type="slidenum">
              <a:rPr lang="it-IT"/>
              <a:pPr>
                <a:defRPr/>
              </a:pPr>
              <a:t>‹N›</a:t>
            </a:fld>
            <a:endParaRPr lang="it-IT"/>
          </a:p>
        </p:txBody>
      </p:sp>
    </p:spTree>
  </p:cSld>
  <p:clrMapOvr>
    <a:masterClrMapping/>
  </p:clrMapOvr>
  <p:transition spd="med" advClick="0">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9BB54CDC-83A5-479F-A779-F829F2F4BCB7}" type="slidenum">
              <a:rPr lang="it-IT"/>
              <a:pPr>
                <a:defRPr/>
              </a:pPr>
              <a:t>‹N›</a:t>
            </a:fld>
            <a:endParaRPr lang="it-IT"/>
          </a:p>
        </p:txBody>
      </p:sp>
    </p:spTree>
  </p:cSld>
  <p:clrMapOvr>
    <a:masterClrMapping/>
  </p:clrMapOvr>
  <p:transition spd="med" advClick="0">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D5FE03E-4118-40C4-91C4-9FD434204373}" type="slidenum">
              <a:rPr lang="it-IT"/>
              <a:pPr>
                <a:defRPr/>
              </a:pPr>
              <a:t>‹N›</a:t>
            </a:fld>
            <a:endParaRPr lang="it-IT"/>
          </a:p>
        </p:txBody>
      </p:sp>
    </p:spTree>
  </p:cSld>
  <p:clrMapOvr>
    <a:masterClrMapping/>
  </p:clrMapOvr>
  <p:transition spd="med" advClick="0">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D1126A5-50EC-4C35-82C1-7C35532B2813}" type="slidenum">
              <a:rPr lang="it-IT"/>
              <a:pPr>
                <a:defRPr/>
              </a:pPr>
              <a:t>‹N›</a:t>
            </a:fld>
            <a:endParaRPr lang="it-IT"/>
          </a:p>
        </p:txBody>
      </p:sp>
    </p:spTree>
  </p:cSld>
  <p:clrMapOvr>
    <a:masterClrMapping/>
  </p:clrMapOvr>
  <p:transition spd="med" advClick="0">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E7DC3764-91CB-4E5B-B110-39A50CCDA246}" type="slidenum">
              <a:rPr lang="it-IT"/>
              <a:pPr>
                <a:defRPr/>
              </a:pPr>
              <a:t>‹N›</a:t>
            </a:fld>
            <a:endParaRPr lang="it-IT"/>
          </a:p>
        </p:txBody>
      </p:sp>
    </p:spTree>
  </p:cSld>
  <p:clrMapOvr>
    <a:masterClrMapping/>
  </p:clrMapOvr>
  <p:transition spd="med" advClick="0">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473913D2-DE02-4DE3-B102-B361E177FDEC}" type="slidenum">
              <a:rPr lang="it-IT"/>
              <a:pPr>
                <a:defRPr/>
              </a:pPr>
              <a:t>‹N›</a:t>
            </a:fld>
            <a:endParaRPr lang="it-IT"/>
          </a:p>
        </p:txBody>
      </p:sp>
    </p:spTree>
  </p:cSld>
  <p:clrMapOvr>
    <a:masterClrMapping/>
  </p:clrMapOvr>
  <p:transition spd="med" advClick="0">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4" name="Immagine 9" descr="logo_scuolavoro.png"/>
          <p:cNvPicPr>
            <a:picLocks noChangeAspect="1"/>
          </p:cNvPicPr>
          <p:nvPr userDrawn="1"/>
        </p:nvPicPr>
        <p:blipFill>
          <a:blip r:embed="rId2" cstate="print"/>
          <a:srcRect/>
          <a:stretch>
            <a:fillRect/>
          </a:stretch>
        </p:blipFill>
        <p:spPr bwMode="auto">
          <a:xfrm>
            <a:off x="0" y="0"/>
            <a:ext cx="1104900" cy="814388"/>
          </a:xfrm>
          <a:prstGeom prst="rect">
            <a:avLst/>
          </a:prstGeom>
          <a:noFill/>
          <a:ln w="9525">
            <a:noFill/>
            <a:miter lim="800000"/>
            <a:headEnd/>
            <a:tailEnd/>
          </a:ln>
        </p:spPr>
      </p:pic>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BC14EBA9-DC87-4489-967B-BF1E1DFF468F}" type="slidenum">
              <a:rPr lang="it-IT"/>
              <a:pPr>
                <a:defRPr/>
              </a:pPr>
              <a:t>‹N›</a:t>
            </a:fld>
            <a:endParaRPr lang="it-IT"/>
          </a:p>
        </p:txBody>
      </p:sp>
    </p:spTree>
  </p:cSld>
  <p:clrMapOvr>
    <a:masterClrMapping/>
  </p:clrMapOvr>
  <p:transition spd="med" advClick="0">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pic>
        <p:nvPicPr>
          <p:cNvPr id="4" name="Immagine 9" descr="logo_scuolavoro.png"/>
          <p:cNvPicPr>
            <a:picLocks noChangeAspect="1"/>
          </p:cNvPicPr>
          <p:nvPr userDrawn="1"/>
        </p:nvPicPr>
        <p:blipFill>
          <a:blip r:embed="rId2" cstate="print"/>
          <a:srcRect/>
          <a:stretch>
            <a:fillRect/>
          </a:stretch>
        </p:blipFill>
        <p:spPr bwMode="auto">
          <a:xfrm>
            <a:off x="0" y="0"/>
            <a:ext cx="1104900" cy="814388"/>
          </a:xfrm>
          <a:prstGeom prst="rect">
            <a:avLst/>
          </a:prstGeom>
          <a:noFill/>
          <a:ln w="9525">
            <a:noFill/>
            <a:miter lim="800000"/>
            <a:headEnd/>
            <a:tailEnd/>
          </a:ln>
        </p:spPr>
      </p:pic>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p:txBody>
          <a:bodyPr/>
          <a:lstStyle>
            <a:lvl1pPr>
              <a:defRPr/>
            </a:lvl1pPr>
          </a:lstStyle>
          <a:p>
            <a:pPr>
              <a:defRPr/>
            </a:pPr>
            <a:endParaRPr lang="it-IT"/>
          </a:p>
        </p:txBody>
      </p:sp>
      <p:sp>
        <p:nvSpPr>
          <p:cNvPr id="6" name="Rectangle 5"/>
          <p:cNvSpPr>
            <a:spLocks noGrp="1" noChangeArrowheads="1"/>
          </p:cNvSpPr>
          <p:nvPr>
            <p:ph type="ftr" sz="quarter" idx="11"/>
          </p:nvPr>
        </p:nvSpPr>
        <p:spPr/>
        <p:txBody>
          <a:bodyPr/>
          <a:lstStyle>
            <a:lvl1pPr>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vl1pPr>
          </a:lstStyle>
          <a:p>
            <a:pPr>
              <a:defRPr/>
            </a:pPr>
            <a:fld id="{D6619A94-6652-4E00-9697-2D04BD71226C}" type="slidenum">
              <a:rPr lang="it-IT"/>
              <a:pPr>
                <a:defRPr/>
              </a:pPr>
              <a:t>‹N›</a:t>
            </a:fld>
            <a:endParaRPr lang="it-IT"/>
          </a:p>
        </p:txBody>
      </p:sp>
    </p:spTree>
  </p:cSld>
  <p:clrMapOvr>
    <a:masterClrMapping/>
  </p:clrMapOvr>
  <p:transition spd="med" advClick="0">
    <p:fade thruBlk="1"/>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4340823-602E-4F11-9B20-6EB3381C0585}" type="slidenum">
              <a:rPr lang="it-IT"/>
              <a:pPr>
                <a:defRPr/>
              </a:pPr>
              <a:t>‹N›</a:t>
            </a:fld>
            <a:endParaRPr lang="it-IT"/>
          </a:p>
        </p:txBody>
      </p:sp>
    </p:spTree>
  </p:cSld>
  <p:clrMapOvr>
    <a:masterClrMapping/>
  </p:clrMapOvr>
  <p:transition spd="med" advClick="0">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pic>
        <p:nvPicPr>
          <p:cNvPr id="4" name="Immagine 9" descr="logo_scuolavoro.png"/>
          <p:cNvPicPr>
            <a:picLocks noChangeAspect="1"/>
          </p:cNvPicPr>
          <p:nvPr userDrawn="1"/>
        </p:nvPicPr>
        <p:blipFill>
          <a:blip r:embed="rId2" cstate="print"/>
          <a:srcRect/>
          <a:stretch>
            <a:fillRect/>
          </a:stretch>
        </p:blipFill>
        <p:spPr bwMode="auto">
          <a:xfrm>
            <a:off x="0" y="0"/>
            <a:ext cx="1104900" cy="814388"/>
          </a:xfrm>
          <a:prstGeom prst="rect">
            <a:avLst/>
          </a:prstGeom>
          <a:noFill/>
          <a:ln w="9525">
            <a:noFill/>
            <a:miter lim="800000"/>
            <a:headEnd/>
            <a:tailEnd/>
          </a:ln>
        </p:spPr>
      </p:pic>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292579BD-5945-4A3A-AAA0-D90C0E4D4016}" type="slidenum">
              <a:rPr lang="it-IT"/>
              <a:pPr>
                <a:defRPr/>
              </a:pPr>
              <a:t>‹N›</a:t>
            </a:fld>
            <a:endParaRPr lang="it-IT"/>
          </a:p>
        </p:txBody>
      </p:sp>
    </p:spTree>
  </p:cSld>
  <p:clrMapOvr>
    <a:masterClrMapping/>
  </p:clrMapOvr>
  <p:transition spd="med" advClick="0">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9DB38795-3B0E-4C25-864A-C14250511375}" type="slidenum">
              <a:rPr lang="it-IT"/>
              <a:pPr>
                <a:defRPr/>
              </a:pPr>
              <a:t>‹N›</a:t>
            </a:fld>
            <a:endParaRPr lang="it-IT"/>
          </a:p>
        </p:txBody>
      </p:sp>
    </p:spTree>
  </p:cSld>
  <p:clrMapOvr>
    <a:masterClrMapping/>
  </p:clrMapOvr>
  <p:transition spd="med" advClick="0">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pic>
        <p:nvPicPr>
          <p:cNvPr id="7" name="Immagine 6" descr="logo_scuolavoro.png"/>
          <p:cNvPicPr>
            <a:picLocks noChangeAspect="1"/>
          </p:cNvPicPr>
          <p:nvPr userDrawn="1"/>
        </p:nvPicPr>
        <p:blipFill>
          <a:blip r:embed="rId2" cstate="print"/>
          <a:srcRect/>
          <a:stretch>
            <a:fillRect/>
          </a:stretch>
        </p:blipFill>
        <p:spPr bwMode="auto">
          <a:xfrm>
            <a:off x="0" y="0"/>
            <a:ext cx="1104900" cy="814388"/>
          </a:xfrm>
          <a:prstGeom prst="rect">
            <a:avLst/>
          </a:prstGeom>
          <a:noFill/>
          <a:ln w="9525">
            <a:noFill/>
            <a:miter lim="800000"/>
            <a:headEnd/>
            <a:tailEnd/>
          </a:ln>
        </p:spPr>
      </p:pic>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8" name="Segnaposto data 3"/>
          <p:cNvSpPr>
            <a:spLocks noGrp="1"/>
          </p:cNvSpPr>
          <p:nvPr>
            <p:ph type="dt" sz="half" idx="10"/>
          </p:nvPr>
        </p:nvSpPr>
        <p:spPr/>
        <p:txBody>
          <a:bodyPr/>
          <a:lstStyle>
            <a:lvl1pPr>
              <a:defRPr/>
            </a:lvl1pPr>
          </a:lstStyle>
          <a:p>
            <a:pPr>
              <a:defRPr/>
            </a:pPr>
            <a:endParaRPr lang="it-IT"/>
          </a:p>
        </p:txBody>
      </p:sp>
      <p:sp>
        <p:nvSpPr>
          <p:cNvPr id="9" name="Segnaposto piè di pagina 4"/>
          <p:cNvSpPr>
            <a:spLocks noGrp="1"/>
          </p:cNvSpPr>
          <p:nvPr>
            <p:ph type="ftr" sz="quarter" idx="11"/>
          </p:nvPr>
        </p:nvSpPr>
        <p:spPr/>
        <p:txBody>
          <a:bodyPr/>
          <a:lstStyle>
            <a:lvl1pPr>
              <a:defRPr/>
            </a:lvl1pPr>
          </a:lstStyle>
          <a:p>
            <a:pPr>
              <a:defRPr/>
            </a:pPr>
            <a:endParaRPr lang="it-IT"/>
          </a:p>
        </p:txBody>
      </p:sp>
      <p:sp>
        <p:nvSpPr>
          <p:cNvPr id="10" name="Segnaposto numero diapositiva 5"/>
          <p:cNvSpPr>
            <a:spLocks noGrp="1"/>
          </p:cNvSpPr>
          <p:nvPr>
            <p:ph type="sldNum" sz="quarter" idx="12"/>
          </p:nvPr>
        </p:nvSpPr>
        <p:spPr/>
        <p:txBody>
          <a:bodyPr/>
          <a:lstStyle>
            <a:lvl1pPr>
              <a:defRPr/>
            </a:lvl1pPr>
          </a:lstStyle>
          <a:p>
            <a:pPr>
              <a:defRPr/>
            </a:pPr>
            <a:fld id="{25ACC919-F262-43F4-8FE3-05021D505A61}" type="slidenum">
              <a:rPr lang="it-IT"/>
              <a:pPr>
                <a:defRPr/>
              </a:pPr>
              <a:t>‹N›</a:t>
            </a:fld>
            <a:endParaRPr lang="it-IT"/>
          </a:p>
        </p:txBody>
      </p:sp>
    </p:spTree>
  </p:cSld>
  <p:clrMapOvr>
    <a:masterClrMapping/>
  </p:clrMapOvr>
  <p:transition spd="med" advClick="0">
    <p:fade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674165B5-5712-4DA5-A504-C6A8EFCB3670}" type="slidenum">
              <a:rPr lang="it-IT"/>
              <a:pPr>
                <a:defRPr/>
              </a:pPr>
              <a:t>‹N›</a:t>
            </a:fld>
            <a:endParaRPr lang="it-IT"/>
          </a:p>
        </p:txBody>
      </p:sp>
    </p:spTree>
  </p:cSld>
  <p:clrMapOvr>
    <a:masterClrMapping/>
  </p:clrMapOvr>
  <p:transition spd="med" advClick="0">
    <p:fade thruBlk="1"/>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pic>
        <p:nvPicPr>
          <p:cNvPr id="2" name="Immagine 9" descr="logo_scuolavoro.png"/>
          <p:cNvPicPr>
            <a:picLocks noChangeAspect="1"/>
          </p:cNvPicPr>
          <p:nvPr userDrawn="1"/>
        </p:nvPicPr>
        <p:blipFill>
          <a:blip r:embed="rId2" cstate="print"/>
          <a:srcRect/>
          <a:stretch>
            <a:fillRect/>
          </a:stretch>
        </p:blipFill>
        <p:spPr bwMode="auto">
          <a:xfrm>
            <a:off x="0" y="0"/>
            <a:ext cx="1104900" cy="814388"/>
          </a:xfrm>
          <a:prstGeom prst="rect">
            <a:avLst/>
          </a:prstGeom>
          <a:noFill/>
          <a:ln w="9525">
            <a:noFill/>
            <a:miter lim="800000"/>
            <a:headEnd/>
            <a:tailEnd/>
          </a:ln>
        </p:spPr>
      </p:pic>
      <p:sp>
        <p:nvSpPr>
          <p:cNvPr id="3" name="Segnaposto data 3"/>
          <p:cNvSpPr>
            <a:spLocks noGrp="1"/>
          </p:cNvSpPr>
          <p:nvPr>
            <p:ph type="dt" sz="half" idx="10"/>
          </p:nvPr>
        </p:nvSpPr>
        <p:spPr/>
        <p:txBody>
          <a:bodyPr/>
          <a:lstStyle>
            <a:lvl1pPr>
              <a:defRPr/>
            </a:lvl1pPr>
          </a:lstStyle>
          <a:p>
            <a:pPr>
              <a:defRPr/>
            </a:pPr>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BF5C6131-8CDA-4466-9A25-7CAF21E686B8}" type="slidenum">
              <a:rPr lang="it-IT"/>
              <a:pPr>
                <a:defRPr/>
              </a:pPr>
              <a:t>‹N›</a:t>
            </a:fld>
            <a:endParaRPr lang="it-IT"/>
          </a:p>
        </p:txBody>
      </p:sp>
    </p:spTree>
  </p:cSld>
  <p:clrMapOvr>
    <a:masterClrMapping/>
  </p:clrMapOvr>
  <p:transition spd="med" advClick="0">
    <p:fade thruBlk="1"/>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C7819F47-6A46-450E-8FF5-3176C975724D}" type="slidenum">
              <a:rPr lang="it-IT"/>
              <a:pPr>
                <a:defRPr/>
              </a:pPr>
              <a:t>‹N›</a:t>
            </a:fld>
            <a:endParaRPr lang="it-IT"/>
          </a:p>
        </p:txBody>
      </p:sp>
    </p:spTree>
  </p:cSld>
  <p:clrMapOvr>
    <a:masterClrMapping/>
  </p:clrMapOvr>
  <p:transition spd="med" advClick="0">
    <p:fade thruBlk="1"/>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pic>
        <p:nvPicPr>
          <p:cNvPr id="5" name="Immagine 9" descr="logo_scuolavoro.png"/>
          <p:cNvPicPr>
            <a:picLocks noChangeAspect="1"/>
          </p:cNvPicPr>
          <p:nvPr userDrawn="1"/>
        </p:nvPicPr>
        <p:blipFill>
          <a:blip r:embed="rId2" cstate="print"/>
          <a:srcRect/>
          <a:stretch>
            <a:fillRect/>
          </a:stretch>
        </p:blipFill>
        <p:spPr bwMode="auto">
          <a:xfrm>
            <a:off x="0" y="0"/>
            <a:ext cx="1104900" cy="814388"/>
          </a:xfrm>
          <a:prstGeom prst="rect">
            <a:avLst/>
          </a:prstGeom>
          <a:noFill/>
          <a:ln w="9525">
            <a:noFill/>
            <a:miter lim="800000"/>
            <a:headEnd/>
            <a:tailEnd/>
          </a:ln>
        </p:spPr>
      </p:pic>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6" name="Segnaposto data 3"/>
          <p:cNvSpPr>
            <a:spLocks noGrp="1"/>
          </p:cNvSpPr>
          <p:nvPr>
            <p:ph type="dt" sz="half" idx="10"/>
          </p:nvPr>
        </p:nvSpPr>
        <p:spPr/>
        <p:txBody>
          <a:bodyPr/>
          <a:lstStyle>
            <a:lvl1pPr>
              <a:defRPr/>
            </a:lvl1pPr>
          </a:lstStyle>
          <a:p>
            <a:pPr>
              <a:defRPr/>
            </a:pPr>
            <a:endParaRPr lang="it-IT"/>
          </a:p>
        </p:txBody>
      </p:sp>
      <p:sp>
        <p:nvSpPr>
          <p:cNvPr id="7" name="Segnaposto piè di pagina 4"/>
          <p:cNvSpPr>
            <a:spLocks noGrp="1"/>
          </p:cNvSpPr>
          <p:nvPr>
            <p:ph type="ftr" sz="quarter" idx="11"/>
          </p:nvPr>
        </p:nvSpPr>
        <p:spPr/>
        <p:txBody>
          <a:bodyPr/>
          <a:lstStyle>
            <a:lvl1pPr>
              <a:defRPr/>
            </a:lvl1pPr>
          </a:lstStyle>
          <a:p>
            <a:pPr>
              <a:defRPr/>
            </a:pPr>
            <a:endParaRPr lang="it-IT"/>
          </a:p>
        </p:txBody>
      </p:sp>
      <p:sp>
        <p:nvSpPr>
          <p:cNvPr id="8" name="Segnaposto numero diapositiva 5"/>
          <p:cNvSpPr>
            <a:spLocks noGrp="1"/>
          </p:cNvSpPr>
          <p:nvPr>
            <p:ph type="sldNum" sz="quarter" idx="12"/>
          </p:nvPr>
        </p:nvSpPr>
        <p:spPr/>
        <p:txBody>
          <a:bodyPr/>
          <a:lstStyle>
            <a:lvl1pPr>
              <a:defRPr/>
            </a:lvl1pPr>
          </a:lstStyle>
          <a:p>
            <a:pPr>
              <a:defRPr/>
            </a:pPr>
            <a:fld id="{F079DB96-526A-4BE7-8DB3-63CC4FAAC837}" type="slidenum">
              <a:rPr lang="it-IT"/>
              <a:pPr>
                <a:defRPr/>
              </a:pPr>
              <a:t>‹N›</a:t>
            </a:fld>
            <a:endParaRPr lang="it-IT"/>
          </a:p>
        </p:txBody>
      </p:sp>
    </p:spTree>
  </p:cSld>
  <p:clrMapOvr>
    <a:masterClrMapping/>
  </p:clrMapOvr>
  <p:transition spd="med" advClick="0">
    <p:fade thruBlk="1"/>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7B5B8A9-4301-479C-B431-76995CEB68AC}" type="slidenum">
              <a:rPr lang="it-IT"/>
              <a:pPr>
                <a:defRPr/>
              </a:pPr>
              <a:t>‹N›</a:t>
            </a:fld>
            <a:endParaRPr lang="it-IT"/>
          </a:p>
        </p:txBody>
      </p:sp>
    </p:spTree>
  </p:cSld>
  <p:clrMapOvr>
    <a:masterClrMapping/>
  </p:clrMapOvr>
  <p:transition spd="med" advClick="0">
    <p:fade thruBlk="1"/>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pic>
        <p:nvPicPr>
          <p:cNvPr id="4" name="Immagine 9" descr="logo_scuolavoro.png"/>
          <p:cNvPicPr>
            <a:picLocks noChangeAspect="1"/>
          </p:cNvPicPr>
          <p:nvPr userDrawn="1"/>
        </p:nvPicPr>
        <p:blipFill>
          <a:blip r:embed="rId2" cstate="print"/>
          <a:srcRect/>
          <a:stretch>
            <a:fillRect/>
          </a:stretch>
        </p:blipFill>
        <p:spPr bwMode="auto">
          <a:xfrm>
            <a:off x="0" y="0"/>
            <a:ext cx="1104900" cy="814388"/>
          </a:xfrm>
          <a:prstGeom prst="rect">
            <a:avLst/>
          </a:prstGeom>
          <a:noFill/>
          <a:ln w="9525">
            <a:noFill/>
            <a:miter lim="800000"/>
            <a:headEnd/>
            <a:tailEnd/>
          </a:ln>
        </p:spPr>
      </p:pic>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264BE8E2-C475-432A-A97C-93872CD5C7ED}" type="slidenum">
              <a:rPr lang="it-IT"/>
              <a:pPr>
                <a:defRPr/>
              </a:pPr>
              <a:t>‹N›</a:t>
            </a:fld>
            <a:endParaRPr lang="it-IT"/>
          </a:p>
        </p:txBody>
      </p:sp>
    </p:spTree>
  </p:cSld>
  <p:clrMapOvr>
    <a:masterClrMapping/>
  </p:clrMapOvr>
  <p:transition spd="med" advClick="0">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pic>
        <p:nvPicPr>
          <p:cNvPr id="5" name="Immagine 9" descr="logo_scuolavoro.png"/>
          <p:cNvPicPr>
            <a:picLocks noChangeAspect="1"/>
          </p:cNvPicPr>
          <p:nvPr userDrawn="1"/>
        </p:nvPicPr>
        <p:blipFill>
          <a:blip r:embed="rId2" cstate="print"/>
          <a:srcRect/>
          <a:stretch>
            <a:fillRect/>
          </a:stretch>
        </p:blipFill>
        <p:spPr bwMode="auto">
          <a:xfrm>
            <a:off x="0" y="0"/>
            <a:ext cx="1104900" cy="814388"/>
          </a:xfrm>
          <a:prstGeom prst="rect">
            <a:avLst/>
          </a:prstGeom>
          <a:noFill/>
          <a:ln w="9525">
            <a:noFill/>
            <a:miter lim="800000"/>
            <a:headEnd/>
            <a:tailEnd/>
          </a:ln>
        </p:spPr>
      </p:pic>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Rectangle 4"/>
          <p:cNvSpPr>
            <a:spLocks noGrp="1" noChangeArrowheads="1"/>
          </p:cNvSpPr>
          <p:nvPr>
            <p:ph type="dt" sz="half" idx="10"/>
          </p:nvPr>
        </p:nvSpPr>
        <p:spPr/>
        <p:txBody>
          <a:bodyPr/>
          <a:lstStyle>
            <a:lvl1pPr>
              <a:defRPr/>
            </a:lvl1pPr>
          </a:lstStyle>
          <a:p>
            <a:pPr>
              <a:defRPr/>
            </a:pPr>
            <a:endParaRPr lang="it-IT"/>
          </a:p>
        </p:txBody>
      </p:sp>
      <p:sp>
        <p:nvSpPr>
          <p:cNvPr id="7" name="Rectangle 5"/>
          <p:cNvSpPr>
            <a:spLocks noGrp="1" noChangeArrowheads="1"/>
          </p:cNvSpPr>
          <p:nvPr>
            <p:ph type="ftr" sz="quarter" idx="11"/>
          </p:nvPr>
        </p:nvSpPr>
        <p:spPr/>
        <p:txBody>
          <a:bodyPr/>
          <a:lstStyle>
            <a:lvl1pPr>
              <a:defRPr/>
            </a:lvl1pPr>
          </a:lstStyle>
          <a:p>
            <a:pPr>
              <a:defRPr/>
            </a:pPr>
            <a:endParaRPr lang="it-IT"/>
          </a:p>
        </p:txBody>
      </p:sp>
      <p:sp>
        <p:nvSpPr>
          <p:cNvPr id="8" name="Rectangle 6"/>
          <p:cNvSpPr>
            <a:spLocks noGrp="1" noChangeArrowheads="1"/>
          </p:cNvSpPr>
          <p:nvPr>
            <p:ph type="sldNum" sz="quarter" idx="12"/>
          </p:nvPr>
        </p:nvSpPr>
        <p:spPr/>
        <p:txBody>
          <a:bodyPr/>
          <a:lstStyle>
            <a:lvl1pPr>
              <a:defRPr/>
            </a:lvl1pPr>
          </a:lstStyle>
          <a:p>
            <a:pPr>
              <a:defRPr/>
            </a:pPr>
            <a:fld id="{41F38E36-77A6-42E6-B2A6-5200BF451C94}" type="slidenum">
              <a:rPr lang="it-IT"/>
              <a:pPr>
                <a:defRPr/>
              </a:pPr>
              <a:t>‹N›</a:t>
            </a:fld>
            <a:endParaRPr lang="it-IT"/>
          </a:p>
        </p:txBody>
      </p:sp>
    </p:spTree>
  </p:cSld>
  <p:clrMapOvr>
    <a:masterClrMapping/>
  </p:clrMapOvr>
  <p:transition spd="med" advClick="0">
    <p:fade thruBlk="1"/>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4" name="Immagine 9" descr="logo_scuolavoro.png"/>
          <p:cNvPicPr>
            <a:picLocks noChangeAspect="1"/>
          </p:cNvPicPr>
          <p:nvPr userDrawn="1"/>
        </p:nvPicPr>
        <p:blipFill>
          <a:blip r:embed="rId2" cstate="print"/>
          <a:srcRect/>
          <a:stretch>
            <a:fillRect/>
          </a:stretch>
        </p:blipFill>
        <p:spPr bwMode="auto">
          <a:xfrm>
            <a:off x="0" y="0"/>
            <a:ext cx="1104900" cy="814388"/>
          </a:xfrm>
          <a:prstGeom prst="rect">
            <a:avLst/>
          </a:prstGeom>
          <a:noFill/>
          <a:ln w="9525">
            <a:noFill/>
            <a:miter lim="800000"/>
            <a:headEnd/>
            <a:tailEnd/>
          </a:ln>
        </p:spPr>
      </p:pic>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1D62B16D-CFEF-40A1-8691-ADA8A8E75D1A}" type="slidenum">
              <a:rPr lang="it-IT"/>
              <a:pPr>
                <a:defRPr/>
              </a:pPr>
              <a:t>‹N›</a:t>
            </a:fld>
            <a:endParaRPr lang="it-IT"/>
          </a:p>
        </p:txBody>
      </p:sp>
    </p:spTree>
  </p:cSld>
  <p:clrMapOvr>
    <a:masterClrMapping/>
  </p:clrMapOvr>
  <p:transition spd="med" advClick="0">
    <p:fade thruBlk="1"/>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A33A84A-9A8F-4F21-9040-F982BF60FF3C}" type="slidenum">
              <a:rPr lang="it-IT"/>
              <a:pPr>
                <a:defRPr/>
              </a:pPr>
              <a:t>‹N›</a:t>
            </a:fld>
            <a:endParaRPr lang="it-IT"/>
          </a:p>
        </p:txBody>
      </p:sp>
    </p:spTree>
  </p:cSld>
  <p:clrMapOvr>
    <a:masterClrMapping/>
  </p:clrMapOvr>
  <p:transition spd="med" advClick="0">
    <p:fade thruBlk="1"/>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pic>
        <p:nvPicPr>
          <p:cNvPr id="4" name="Immagine 9" descr="logo_scuolavoro.png"/>
          <p:cNvPicPr>
            <a:picLocks noChangeAspect="1"/>
          </p:cNvPicPr>
          <p:nvPr userDrawn="1"/>
        </p:nvPicPr>
        <p:blipFill>
          <a:blip r:embed="rId2" cstate="print"/>
          <a:srcRect/>
          <a:stretch>
            <a:fillRect/>
          </a:stretch>
        </p:blipFill>
        <p:spPr bwMode="auto">
          <a:xfrm>
            <a:off x="0" y="0"/>
            <a:ext cx="1104900" cy="814388"/>
          </a:xfrm>
          <a:prstGeom prst="rect">
            <a:avLst/>
          </a:prstGeom>
          <a:noFill/>
          <a:ln w="9525">
            <a:noFill/>
            <a:miter lim="800000"/>
            <a:headEnd/>
            <a:tailEnd/>
          </a:ln>
        </p:spPr>
      </p:pic>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BBA7AC92-4797-4DB4-A7C6-115897D1EE28}" type="slidenum">
              <a:rPr lang="it-IT"/>
              <a:pPr>
                <a:defRPr/>
              </a:pPr>
              <a:t>‹N›</a:t>
            </a:fld>
            <a:endParaRPr lang="it-IT"/>
          </a:p>
        </p:txBody>
      </p:sp>
    </p:spTree>
  </p:cSld>
  <p:clrMapOvr>
    <a:masterClrMapping/>
  </p:clrMapOvr>
  <p:transition spd="med" advClick="0">
    <p:fade thruBlk="1"/>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743888AF-48E3-40DE-803E-BE9A41CFAC82}" type="slidenum">
              <a:rPr lang="it-IT"/>
              <a:pPr>
                <a:defRPr/>
              </a:pPr>
              <a:t>‹N›</a:t>
            </a:fld>
            <a:endParaRPr lang="it-IT"/>
          </a:p>
        </p:txBody>
      </p:sp>
    </p:spTree>
  </p:cSld>
  <p:clrMapOvr>
    <a:masterClrMapping/>
  </p:clrMapOvr>
  <p:transition spd="med" advClick="0">
    <p:fade thruBlk="1"/>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E76DAE49-5177-4863-8E54-6BD1C192C3AC}" type="slidenum">
              <a:rPr lang="it-IT"/>
              <a:pPr>
                <a:defRPr/>
              </a:pPr>
              <a:t>‹N›</a:t>
            </a:fld>
            <a:endParaRPr lang="it-IT"/>
          </a:p>
        </p:txBody>
      </p:sp>
    </p:spTree>
  </p:cSld>
  <p:clrMapOvr>
    <a:masterClrMapping/>
  </p:clrMapOvr>
  <p:transition spd="med" advClick="0">
    <p:fade thruBlk="1"/>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pic>
        <p:nvPicPr>
          <p:cNvPr id="3" name="Immagine 9" descr="logo_scuolavoro.png"/>
          <p:cNvPicPr>
            <a:picLocks noChangeAspect="1"/>
          </p:cNvPicPr>
          <p:nvPr userDrawn="1"/>
        </p:nvPicPr>
        <p:blipFill>
          <a:blip r:embed="rId2" cstate="print"/>
          <a:srcRect/>
          <a:stretch>
            <a:fillRect/>
          </a:stretch>
        </p:blipFill>
        <p:spPr bwMode="auto">
          <a:xfrm>
            <a:off x="0" y="0"/>
            <a:ext cx="1104900" cy="814388"/>
          </a:xfrm>
          <a:prstGeom prst="rect">
            <a:avLst/>
          </a:prstGeom>
          <a:noFill/>
          <a:ln w="9525">
            <a:noFill/>
            <a:miter lim="800000"/>
            <a:headEnd/>
            <a:tailEnd/>
          </a:ln>
        </p:spPr>
      </p:pic>
      <p:sp>
        <p:nvSpPr>
          <p:cNvPr id="2" name="Titolo 1"/>
          <p:cNvSpPr>
            <a:spLocks noGrp="1"/>
          </p:cNvSpPr>
          <p:nvPr>
            <p:ph type="title"/>
          </p:nvPr>
        </p:nvSpPr>
        <p:spPr/>
        <p:txBody>
          <a:bodyPr/>
          <a:lstStyle/>
          <a:p>
            <a:r>
              <a:rPr lang="it-IT" smtClean="0"/>
              <a:t>Fare clic per modificare lo stile del titolo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6C791D2-3EEF-49F4-B0C9-0BD29B96CA55}" type="slidenum">
              <a:rPr lang="it-IT"/>
              <a:pPr>
                <a:defRPr/>
              </a:pPr>
              <a:t>‹N›</a:t>
            </a:fld>
            <a:endParaRPr lang="it-IT"/>
          </a:p>
        </p:txBody>
      </p:sp>
    </p:spTree>
  </p:cSld>
  <p:clrMapOvr>
    <a:masterClrMapping/>
  </p:clrMapOvr>
  <p:transition spd="med" advClick="0">
    <p:fade thruBlk="1"/>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81BD55CF-24B9-4B08-901A-829639AEAD00}" type="slidenum">
              <a:rPr lang="it-IT"/>
              <a:pPr>
                <a:defRPr/>
              </a:pPr>
              <a:t>‹N›</a:t>
            </a:fld>
            <a:endParaRPr lang="it-IT"/>
          </a:p>
        </p:txBody>
      </p:sp>
    </p:spTree>
  </p:cSld>
  <p:clrMapOvr>
    <a:masterClrMapping/>
  </p:clrMapOvr>
  <p:transition spd="med" advClick="0">
    <p:fade thruBlk="1"/>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AF8E8600-45C8-4334-A063-59152FC754DE}" type="slidenum">
              <a:rPr lang="it-IT"/>
              <a:pPr>
                <a:defRPr/>
              </a:pPr>
              <a:t>‹N›</a:t>
            </a:fld>
            <a:endParaRPr lang="it-IT"/>
          </a:p>
        </p:txBody>
      </p:sp>
    </p:spTree>
  </p:cSld>
  <p:clrMapOvr>
    <a:masterClrMapping/>
  </p:clrMapOvr>
  <p:transition spd="med" advClick="0">
    <p:fade thruBlk="1"/>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C282F0CE-B256-41BF-918D-D424A4D4FEE5}" type="slidenum">
              <a:rPr lang="it-IT"/>
              <a:pPr>
                <a:defRPr/>
              </a:pPr>
              <a:t>‹N›</a:t>
            </a:fld>
            <a:endParaRPr lang="it-IT"/>
          </a:p>
        </p:txBody>
      </p:sp>
    </p:spTree>
  </p:cSld>
  <p:clrMapOvr>
    <a:masterClrMapping/>
  </p:clrMapOvr>
  <p:transition spd="med" advClick="0">
    <p:fade thruBlk="1"/>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546AAF5-5625-46ED-9967-379EF2329100}" type="slidenum">
              <a:rPr lang="it-IT"/>
              <a:pPr>
                <a:defRPr/>
              </a:pPr>
              <a:t>‹N›</a:t>
            </a:fld>
            <a:endParaRPr lang="it-IT"/>
          </a:p>
        </p:txBody>
      </p:sp>
    </p:spTree>
  </p:cSld>
  <p:clrMapOvr>
    <a:masterClrMapping/>
  </p:clrMapOvr>
  <p:transition spd="med" advClick="0">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pic>
        <p:nvPicPr>
          <p:cNvPr id="7" name="Immagine 10" descr="logo_scuolavoro.png"/>
          <p:cNvPicPr>
            <a:picLocks noChangeAspect="1"/>
          </p:cNvPicPr>
          <p:nvPr userDrawn="1"/>
        </p:nvPicPr>
        <p:blipFill>
          <a:blip r:embed="rId2" cstate="print"/>
          <a:srcRect/>
          <a:stretch>
            <a:fillRect/>
          </a:stretch>
        </p:blipFill>
        <p:spPr bwMode="auto">
          <a:xfrm>
            <a:off x="0" y="0"/>
            <a:ext cx="1104900" cy="814388"/>
          </a:xfrm>
          <a:prstGeom prst="rect">
            <a:avLst/>
          </a:prstGeom>
          <a:noFill/>
          <a:ln w="9525">
            <a:noFill/>
            <a:miter lim="800000"/>
            <a:headEnd/>
            <a:tailEnd/>
          </a:ln>
        </p:spPr>
      </p:pic>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8" name="Rectangle 4"/>
          <p:cNvSpPr>
            <a:spLocks noGrp="1" noChangeArrowheads="1"/>
          </p:cNvSpPr>
          <p:nvPr>
            <p:ph type="dt" sz="half" idx="10"/>
          </p:nvPr>
        </p:nvSpPr>
        <p:spPr/>
        <p:txBody>
          <a:bodyPr/>
          <a:lstStyle>
            <a:lvl1pPr>
              <a:defRPr/>
            </a:lvl1pPr>
          </a:lstStyle>
          <a:p>
            <a:pPr>
              <a:defRPr/>
            </a:pPr>
            <a:endParaRPr lang="it-IT"/>
          </a:p>
        </p:txBody>
      </p:sp>
      <p:sp>
        <p:nvSpPr>
          <p:cNvPr id="9" name="Rectangle 5"/>
          <p:cNvSpPr>
            <a:spLocks noGrp="1" noChangeArrowheads="1"/>
          </p:cNvSpPr>
          <p:nvPr>
            <p:ph type="ftr" sz="quarter" idx="11"/>
          </p:nvPr>
        </p:nvSpPr>
        <p:spPr/>
        <p:txBody>
          <a:bodyPr/>
          <a:lstStyle>
            <a:lvl1pPr>
              <a:defRPr/>
            </a:lvl1pPr>
          </a:lstStyle>
          <a:p>
            <a:pPr>
              <a:defRPr/>
            </a:pPr>
            <a:endParaRPr lang="it-IT"/>
          </a:p>
        </p:txBody>
      </p:sp>
      <p:sp>
        <p:nvSpPr>
          <p:cNvPr id="10" name="Rectangle 6"/>
          <p:cNvSpPr>
            <a:spLocks noGrp="1" noChangeArrowheads="1"/>
          </p:cNvSpPr>
          <p:nvPr>
            <p:ph type="sldNum" sz="quarter" idx="12"/>
          </p:nvPr>
        </p:nvSpPr>
        <p:spPr/>
        <p:txBody>
          <a:bodyPr/>
          <a:lstStyle>
            <a:lvl1pPr>
              <a:defRPr/>
            </a:lvl1pPr>
          </a:lstStyle>
          <a:p>
            <a:pPr>
              <a:defRPr/>
            </a:pPr>
            <a:fld id="{936E9B01-65C7-46D6-9B3E-2BEF769A055D}" type="slidenum">
              <a:rPr lang="it-IT"/>
              <a:pPr>
                <a:defRPr/>
              </a:pPr>
              <a:t>‹N›</a:t>
            </a:fld>
            <a:endParaRPr lang="it-IT"/>
          </a:p>
        </p:txBody>
      </p:sp>
    </p:spTree>
  </p:cSld>
  <p:clrMapOvr>
    <a:masterClrMapping/>
  </p:clrMapOvr>
  <p:transition spd="med" advClick="0">
    <p:fade thruBlk="1"/>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52D2C5EE-0059-4C9C-975F-184D50284938}" type="slidenum">
              <a:rPr lang="it-IT"/>
              <a:pPr>
                <a:defRPr/>
              </a:pPr>
              <a:t>‹N›</a:t>
            </a:fld>
            <a:endParaRPr lang="it-IT"/>
          </a:p>
        </p:txBody>
      </p:sp>
    </p:spTree>
  </p:cSld>
  <p:clrMapOvr>
    <a:masterClrMapping/>
  </p:clrMapOvr>
  <p:transition spd="med" advClick="0">
    <p:fade thruBlk="1"/>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8344685-239D-424B-8BBF-528ABB18B06E}" type="slidenum">
              <a:rPr lang="it-IT"/>
              <a:pPr>
                <a:defRPr/>
              </a:pPr>
              <a:t>‹N›</a:t>
            </a:fld>
            <a:endParaRPr lang="it-IT"/>
          </a:p>
        </p:txBody>
      </p:sp>
    </p:spTree>
  </p:cSld>
  <p:clrMapOvr>
    <a:masterClrMapping/>
  </p:clrMapOvr>
  <p:transition spd="med" advClick="0">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pic>
        <p:nvPicPr>
          <p:cNvPr id="3" name="Immagine 9" descr="logo_scuolavoro.png"/>
          <p:cNvPicPr>
            <a:picLocks noChangeAspect="1"/>
          </p:cNvPicPr>
          <p:nvPr userDrawn="1"/>
        </p:nvPicPr>
        <p:blipFill>
          <a:blip r:embed="rId2" cstate="print"/>
          <a:srcRect/>
          <a:stretch>
            <a:fillRect/>
          </a:stretch>
        </p:blipFill>
        <p:spPr bwMode="auto">
          <a:xfrm>
            <a:off x="0" y="0"/>
            <a:ext cx="1104900" cy="814388"/>
          </a:xfrm>
          <a:prstGeom prst="rect">
            <a:avLst/>
          </a:prstGeom>
          <a:noFill/>
          <a:ln w="9525">
            <a:noFill/>
            <a:miter lim="800000"/>
            <a:headEnd/>
            <a:tailEnd/>
          </a:ln>
        </p:spPr>
      </p:pic>
      <p:sp>
        <p:nvSpPr>
          <p:cNvPr id="2" name="Titolo 1"/>
          <p:cNvSpPr>
            <a:spLocks noGrp="1"/>
          </p:cNvSpPr>
          <p:nvPr>
            <p:ph type="title"/>
          </p:nvPr>
        </p:nvSpPr>
        <p:spPr/>
        <p:txBody>
          <a:bodyPr/>
          <a:lstStyle/>
          <a:p>
            <a:r>
              <a:rPr lang="it-IT" smtClean="0"/>
              <a:t>Fare clic per modificare lo stile del titolo</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it-IT"/>
          </a:p>
        </p:txBody>
      </p:sp>
      <p:sp>
        <p:nvSpPr>
          <p:cNvPr id="5" name="Rectangle 5"/>
          <p:cNvSpPr>
            <a:spLocks noGrp="1" noChangeArrowheads="1"/>
          </p:cNvSpPr>
          <p:nvPr>
            <p:ph type="ftr" sz="quarter" idx="11"/>
          </p:nvPr>
        </p:nvSpPr>
        <p:spPr/>
        <p:txBody>
          <a:bodyPr/>
          <a:lstStyle>
            <a:lvl1pPr>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vl1pPr>
          </a:lstStyle>
          <a:p>
            <a:pPr>
              <a:defRPr/>
            </a:pPr>
            <a:fld id="{3C2C5977-A7FB-4115-BA85-625E2EB1A8A5}" type="slidenum">
              <a:rPr lang="it-IT"/>
              <a:pPr>
                <a:defRPr/>
              </a:pPr>
              <a:t>‹N›</a:t>
            </a:fld>
            <a:endParaRPr lang="it-IT"/>
          </a:p>
        </p:txBody>
      </p:sp>
    </p:spTree>
  </p:cSld>
  <p:clrMapOvr>
    <a:masterClrMapping/>
  </p:clrMapOvr>
  <p:transition spd="med" advClick="0">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pic>
        <p:nvPicPr>
          <p:cNvPr id="2" name="897d0635-a07d-4c7a-8f26-f9d44ba27d41" descr="A2B702B9-BF33-4714-9889-7212E2232368@indire"/>
          <p:cNvPicPr>
            <a:picLocks noChangeAspect="1" noChangeArrowheads="1"/>
          </p:cNvPicPr>
          <p:nvPr userDrawn="1"/>
        </p:nvPicPr>
        <p:blipFill>
          <a:blip r:embed="rId2" cstate="print"/>
          <a:srcRect/>
          <a:stretch>
            <a:fillRect/>
          </a:stretch>
        </p:blipFill>
        <p:spPr bwMode="auto">
          <a:xfrm>
            <a:off x="0" y="-242888"/>
            <a:ext cx="9144000" cy="7634288"/>
          </a:xfrm>
          <a:prstGeom prst="rect">
            <a:avLst/>
          </a:prstGeom>
          <a:noFill/>
          <a:ln w="9525">
            <a:noFill/>
            <a:miter lim="800000"/>
            <a:headEnd/>
            <a:tailEnd/>
          </a:ln>
        </p:spPr>
      </p:pic>
      <p:pic>
        <p:nvPicPr>
          <p:cNvPr id="3" name="Immagine 9" descr="logo_scuolavoro.png"/>
          <p:cNvPicPr>
            <a:picLocks noChangeAspect="1"/>
          </p:cNvPicPr>
          <p:nvPr userDrawn="1"/>
        </p:nvPicPr>
        <p:blipFill>
          <a:blip r:embed="rId3" cstate="print"/>
          <a:srcRect/>
          <a:stretch>
            <a:fillRect/>
          </a:stretch>
        </p:blipFill>
        <p:spPr bwMode="auto">
          <a:xfrm>
            <a:off x="0" y="0"/>
            <a:ext cx="1104900" cy="814388"/>
          </a:xfrm>
          <a:prstGeom prst="rect">
            <a:avLst/>
          </a:prstGeom>
          <a:noFill/>
          <a:ln w="9525">
            <a:noFill/>
            <a:miter lim="800000"/>
            <a:headEnd/>
            <a:tailEnd/>
          </a:ln>
        </p:spPr>
      </p:pic>
      <p:sp>
        <p:nvSpPr>
          <p:cNvPr id="4" name="Rectangle 4"/>
          <p:cNvSpPr>
            <a:spLocks noGrp="1" noChangeArrowheads="1"/>
          </p:cNvSpPr>
          <p:nvPr>
            <p:ph type="dt" sz="half" idx="10"/>
          </p:nvPr>
        </p:nvSpPr>
        <p:spPr/>
        <p:txBody>
          <a:bodyPr/>
          <a:lstStyle>
            <a:lvl1pPr>
              <a:defRPr/>
            </a:lvl1pPr>
          </a:lstStyle>
          <a:p>
            <a:pPr>
              <a:defRPr/>
            </a:pPr>
            <a:endParaRPr lang="it-IT"/>
          </a:p>
        </p:txBody>
      </p:sp>
      <p:sp>
        <p:nvSpPr>
          <p:cNvPr id="5" name="Rectangle 5"/>
          <p:cNvSpPr>
            <a:spLocks noGrp="1" noChangeArrowheads="1"/>
          </p:cNvSpPr>
          <p:nvPr>
            <p:ph type="ftr" sz="quarter" idx="11"/>
          </p:nvPr>
        </p:nvSpPr>
        <p:spPr/>
        <p:txBody>
          <a:bodyPr/>
          <a:lstStyle>
            <a:lvl1pPr>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vl1pPr>
          </a:lstStyle>
          <a:p>
            <a:pPr>
              <a:defRPr/>
            </a:pPr>
            <a:fld id="{98B7E7BC-B474-4FD3-9177-B35F915716CB}" type="slidenum">
              <a:rPr lang="it-IT"/>
              <a:pPr>
                <a:defRPr/>
              </a:pPr>
              <a:t>‹N›</a:t>
            </a:fld>
            <a:endParaRPr lang="it-IT"/>
          </a:p>
        </p:txBody>
      </p:sp>
    </p:spTree>
  </p:cSld>
  <p:clrMapOvr>
    <a:masterClrMapping/>
  </p:clrMapOvr>
  <p:transition spd="med" advClick="0">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yout personalizzato">
    <p:spTree>
      <p:nvGrpSpPr>
        <p:cNvPr id="1" name=""/>
        <p:cNvGrpSpPr/>
        <p:nvPr/>
      </p:nvGrpSpPr>
      <p:grpSpPr>
        <a:xfrm>
          <a:off x="0" y="0"/>
          <a:ext cx="0" cy="0"/>
          <a:chOff x="0" y="0"/>
          <a:chExt cx="0" cy="0"/>
        </a:xfrm>
      </p:grpSpPr>
      <p:pic>
        <p:nvPicPr>
          <p:cNvPr id="3" name="Immagine 9" descr="logo_scuolavoro.png"/>
          <p:cNvPicPr>
            <a:picLocks noChangeAspect="1"/>
          </p:cNvPicPr>
          <p:nvPr userDrawn="1"/>
        </p:nvPicPr>
        <p:blipFill>
          <a:blip r:embed="rId2" cstate="print"/>
          <a:srcRect/>
          <a:stretch>
            <a:fillRect/>
          </a:stretch>
        </p:blipFill>
        <p:spPr bwMode="auto">
          <a:xfrm>
            <a:off x="0" y="0"/>
            <a:ext cx="1104900" cy="814388"/>
          </a:xfrm>
          <a:prstGeom prst="rect">
            <a:avLst/>
          </a:prstGeom>
          <a:noFill/>
          <a:ln w="9525">
            <a:noFill/>
            <a:miter lim="800000"/>
            <a:headEnd/>
            <a:tailEnd/>
          </a:ln>
        </p:spPr>
      </p:pic>
      <p:sp>
        <p:nvSpPr>
          <p:cNvPr id="2" name="Titolo 1"/>
          <p:cNvSpPr>
            <a:spLocks noGrp="1"/>
          </p:cNvSpPr>
          <p:nvPr>
            <p:ph type="title"/>
          </p:nvPr>
        </p:nvSpPr>
        <p:spPr/>
        <p:txBody>
          <a:bodyPr/>
          <a:lstStyle/>
          <a:p>
            <a:r>
              <a:rPr lang="it-IT" smtClean="0"/>
              <a:t>Fare clic per modificare lo stile del titolo</a:t>
            </a:r>
            <a:endParaRPr lang="it-IT"/>
          </a:p>
        </p:txBody>
      </p:sp>
      <p:sp>
        <p:nvSpPr>
          <p:cNvPr id="4" name="Segnaposto data 2"/>
          <p:cNvSpPr>
            <a:spLocks noGrp="1"/>
          </p:cNvSpPr>
          <p:nvPr>
            <p:ph type="dt" sz="half" idx="10"/>
          </p:nvPr>
        </p:nvSpPr>
        <p:spPr/>
        <p:txBody>
          <a:bodyPr/>
          <a:lstStyle>
            <a:lvl1pPr>
              <a:defRPr/>
            </a:lvl1pPr>
          </a:lstStyle>
          <a:p>
            <a:pPr>
              <a:defRPr/>
            </a:pPr>
            <a:endParaRPr lang="it-IT"/>
          </a:p>
        </p:txBody>
      </p:sp>
      <p:sp>
        <p:nvSpPr>
          <p:cNvPr id="5" name="Segnaposto piè di pagina 3"/>
          <p:cNvSpPr>
            <a:spLocks noGrp="1"/>
          </p:cNvSpPr>
          <p:nvPr>
            <p:ph type="ftr" sz="quarter" idx="11"/>
          </p:nvPr>
        </p:nvSpPr>
        <p:spPr/>
        <p:txBody>
          <a:bodyPr/>
          <a:lstStyle>
            <a:lvl1pPr>
              <a:defRPr/>
            </a:lvl1pPr>
          </a:lstStyle>
          <a:p>
            <a:pPr>
              <a:defRPr/>
            </a:pPr>
            <a:endParaRPr lang="it-IT"/>
          </a:p>
        </p:txBody>
      </p:sp>
      <p:sp>
        <p:nvSpPr>
          <p:cNvPr id="6" name="Segnaposto numero diapositiva 4"/>
          <p:cNvSpPr>
            <a:spLocks noGrp="1"/>
          </p:cNvSpPr>
          <p:nvPr>
            <p:ph type="sldNum" sz="quarter" idx="12"/>
          </p:nvPr>
        </p:nvSpPr>
        <p:spPr/>
        <p:txBody>
          <a:bodyPr/>
          <a:lstStyle>
            <a:lvl1pPr>
              <a:defRPr/>
            </a:lvl1pPr>
          </a:lstStyle>
          <a:p>
            <a:pPr>
              <a:defRPr/>
            </a:pPr>
            <a:fld id="{EF208C3E-EBAE-4197-A0C8-B4FCE63BA901}" type="slidenum">
              <a:rPr lang="it-IT"/>
              <a:pPr>
                <a:defRPr/>
              </a:pPr>
              <a:t>‹N›</a:t>
            </a:fld>
            <a:endParaRPr lang="it-IT"/>
          </a:p>
        </p:txBody>
      </p:sp>
    </p:spTree>
  </p:cSld>
  <p:clrMapOvr>
    <a:masterClrMapping/>
  </p:clrMapOvr>
  <p:transition spd="med" advClick="0">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EC91EDD5-CE3F-4080-9679-3F3469331FBF}" type="slidenum">
              <a:rPr lang="it-IT"/>
              <a:pPr>
                <a:defRPr/>
              </a:pPr>
              <a:t>‹N›</a:t>
            </a:fld>
            <a:endParaRPr lang="it-IT"/>
          </a:p>
        </p:txBody>
      </p:sp>
    </p:spTree>
  </p:cSld>
  <p:clrMapOvr>
    <a:masterClrMapping/>
  </p:clrMapOvr>
  <p:transition spd="med" advClick="0">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21" Type="http://schemas.openxmlformats.org/officeDocument/2006/relationships/image" Target="../media/image5.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theme" Target="../theme/theme4.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cs typeface="+mn-cs"/>
              </a:defRPr>
            </a:lvl1pPr>
          </a:lstStyle>
          <a:p>
            <a:pPr>
              <a:defRPr/>
            </a:pPr>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cs typeface="+mn-cs"/>
              </a:defRPr>
            </a:lvl1pPr>
          </a:lstStyle>
          <a:p>
            <a:pPr>
              <a:defRPr/>
            </a:pP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cs typeface="+mn-cs"/>
              </a:defRPr>
            </a:lvl1pPr>
          </a:lstStyle>
          <a:p>
            <a:pPr>
              <a:defRPr/>
            </a:pPr>
            <a:fld id="{1EC5B60E-9E3F-4F56-B093-B422C5708A89}" type="slidenum">
              <a:rPr lang="it-IT"/>
              <a:pPr>
                <a:defRPr/>
              </a:pPr>
              <a:t>‹N›</a:t>
            </a:fld>
            <a:endParaRPr lang="it-IT"/>
          </a:p>
        </p:txBody>
      </p:sp>
      <p:pic>
        <p:nvPicPr>
          <p:cNvPr id="2055" name="Picture 12" descr="!cid_FEF19F3C-043A-41C6-8C7A-1F279E532B95@indire"/>
          <p:cNvPicPr>
            <a:picLocks noChangeAspect="1" noChangeArrowheads="1"/>
          </p:cNvPicPr>
          <p:nvPr/>
        </p:nvPicPr>
        <p:blipFill>
          <a:blip r:embed="rId18" cstate="print"/>
          <a:srcRect/>
          <a:stretch>
            <a:fillRect/>
          </a:stretch>
        </p:blipFill>
        <p:spPr bwMode="auto">
          <a:xfrm>
            <a:off x="0" y="0"/>
            <a:ext cx="685800" cy="304800"/>
          </a:xfrm>
          <a:prstGeom prst="rect">
            <a:avLst/>
          </a:prstGeom>
          <a:noFill/>
          <a:ln w="9525">
            <a:noFill/>
            <a:miter lim="800000"/>
            <a:headEnd/>
            <a:tailEnd/>
          </a:ln>
        </p:spPr>
      </p:pic>
      <p:pic>
        <p:nvPicPr>
          <p:cNvPr id="2056" name="Picture 13" descr="as"/>
          <p:cNvPicPr>
            <a:picLocks noChangeAspect="1" noChangeArrowheads="1"/>
          </p:cNvPicPr>
          <p:nvPr/>
        </p:nvPicPr>
        <p:blipFill>
          <a:blip r:embed="rId19" cstate="print"/>
          <a:srcRect/>
          <a:stretch>
            <a:fillRect/>
          </a:stretch>
        </p:blipFill>
        <p:spPr bwMode="auto">
          <a:xfrm>
            <a:off x="0" y="6388100"/>
            <a:ext cx="838200" cy="469900"/>
          </a:xfrm>
          <a:prstGeom prst="rect">
            <a:avLst/>
          </a:prstGeom>
          <a:noFill/>
          <a:ln w="9525">
            <a:noFill/>
            <a:miter lim="800000"/>
            <a:headEnd/>
            <a:tailEnd/>
          </a:ln>
        </p:spPr>
      </p:pic>
      <p:pic>
        <p:nvPicPr>
          <p:cNvPr id="2057" name="Picture 14" descr="miur"/>
          <p:cNvPicPr>
            <a:picLocks noChangeAspect="1" noChangeArrowheads="1"/>
          </p:cNvPicPr>
          <p:nvPr/>
        </p:nvPicPr>
        <p:blipFill>
          <a:blip r:embed="rId20" cstate="print"/>
          <a:srcRect/>
          <a:stretch>
            <a:fillRect/>
          </a:stretch>
        </p:blipFill>
        <p:spPr bwMode="auto">
          <a:xfrm>
            <a:off x="8696325" y="6324600"/>
            <a:ext cx="447675" cy="533400"/>
          </a:xfrm>
          <a:prstGeom prst="rect">
            <a:avLst/>
          </a:prstGeom>
          <a:noFill/>
          <a:ln w="9525">
            <a:noFill/>
            <a:miter lim="800000"/>
            <a:headEnd/>
            <a:tailEnd/>
          </a:ln>
        </p:spPr>
      </p:pic>
      <p:pic>
        <p:nvPicPr>
          <p:cNvPr id="2058" name="Immagine 9" descr="logo_scuolavoro.png"/>
          <p:cNvPicPr>
            <a:picLocks noChangeAspect="1"/>
          </p:cNvPicPr>
          <p:nvPr/>
        </p:nvPicPr>
        <p:blipFill>
          <a:blip r:embed="rId21" cstate="print"/>
          <a:srcRect/>
          <a:stretch>
            <a:fillRect/>
          </a:stretch>
        </p:blipFill>
        <p:spPr bwMode="auto">
          <a:xfrm>
            <a:off x="0" y="0"/>
            <a:ext cx="1104900" cy="814388"/>
          </a:xfrm>
          <a:prstGeom prst="rect">
            <a:avLst/>
          </a:prstGeom>
          <a:noFill/>
          <a:ln w="9525">
            <a:noFill/>
            <a:miter lim="800000"/>
            <a:headEnd/>
            <a:tailEnd/>
          </a:ln>
        </p:spPr>
      </p:pic>
    </p:spTree>
  </p:cSld>
  <p:clrMap bg1="dk1" tx1="lt1" bg2="dk2" tx2="lt2" accent1="accent1" accent2="accent2" accent3="accent3" accent4="accent4" accent5="accent5" accent6="accent6" hlink="hlink" folHlink="folHlink"/>
  <p:sldLayoutIdLst>
    <p:sldLayoutId id="2147494931" r:id="rId1"/>
    <p:sldLayoutId id="2147494932" r:id="rId2"/>
    <p:sldLayoutId id="2147494933" r:id="rId3"/>
    <p:sldLayoutId id="2147494934" r:id="rId4"/>
    <p:sldLayoutId id="2147494935" r:id="rId5"/>
    <p:sldLayoutId id="2147494936" r:id="rId6"/>
    <p:sldLayoutId id="2147494937" r:id="rId7"/>
    <p:sldLayoutId id="2147494938" r:id="rId8"/>
    <p:sldLayoutId id="2147494901" r:id="rId9"/>
    <p:sldLayoutId id="2147494902" r:id="rId10"/>
    <p:sldLayoutId id="2147494903" r:id="rId11"/>
    <p:sldLayoutId id="2147494904" r:id="rId12"/>
    <p:sldLayoutId id="2147494939" r:id="rId13"/>
    <p:sldLayoutId id="2147494958" r:id="rId14"/>
    <p:sldLayoutId id="2147494960" r:id="rId15"/>
    <p:sldLayoutId id="2147494966" r:id="rId16"/>
  </p:sldLayoutIdLst>
  <p:transition spd="med" advClick="0">
    <p:fade thruBlk="1"/>
  </p:transition>
  <p:hf sldNum="0" hdr="0" ftr="0" dt="0"/>
  <p:txStyles>
    <p:titleStyle>
      <a:lvl1pPr algn="ctr" rtl="0" eaLnBrk="1" fontAlgn="base" hangingPunct="1">
        <a:spcBef>
          <a:spcPct val="0"/>
        </a:spcBef>
        <a:spcAft>
          <a:spcPct val="0"/>
        </a:spcAft>
        <a:defRPr sz="3200" b="1">
          <a:solidFill>
            <a:schemeClr val="accent2"/>
          </a:solidFill>
          <a:latin typeface="+mj-lt"/>
          <a:ea typeface="+mj-ea"/>
          <a:cs typeface="+mj-cs"/>
        </a:defRPr>
      </a:lvl1pPr>
      <a:lvl2pPr algn="ctr" rtl="0" eaLnBrk="1" fontAlgn="base" hangingPunct="1">
        <a:spcBef>
          <a:spcPct val="0"/>
        </a:spcBef>
        <a:spcAft>
          <a:spcPct val="0"/>
        </a:spcAft>
        <a:defRPr sz="3200" b="1">
          <a:solidFill>
            <a:schemeClr val="accent2"/>
          </a:solidFill>
          <a:latin typeface="Arial" pitchFamily="34" charset="0"/>
        </a:defRPr>
      </a:lvl2pPr>
      <a:lvl3pPr algn="ctr" rtl="0" eaLnBrk="1" fontAlgn="base" hangingPunct="1">
        <a:spcBef>
          <a:spcPct val="0"/>
        </a:spcBef>
        <a:spcAft>
          <a:spcPct val="0"/>
        </a:spcAft>
        <a:defRPr sz="3200" b="1">
          <a:solidFill>
            <a:schemeClr val="accent2"/>
          </a:solidFill>
          <a:latin typeface="Arial" pitchFamily="34" charset="0"/>
        </a:defRPr>
      </a:lvl3pPr>
      <a:lvl4pPr algn="ctr" rtl="0" eaLnBrk="1" fontAlgn="base" hangingPunct="1">
        <a:spcBef>
          <a:spcPct val="0"/>
        </a:spcBef>
        <a:spcAft>
          <a:spcPct val="0"/>
        </a:spcAft>
        <a:defRPr sz="3200" b="1">
          <a:solidFill>
            <a:schemeClr val="accent2"/>
          </a:solidFill>
          <a:latin typeface="Arial" pitchFamily="34" charset="0"/>
        </a:defRPr>
      </a:lvl4pPr>
      <a:lvl5pPr algn="ctr" rtl="0" eaLnBrk="1" fontAlgn="base" hangingPunct="1">
        <a:spcBef>
          <a:spcPct val="0"/>
        </a:spcBef>
        <a:spcAft>
          <a:spcPct val="0"/>
        </a:spcAft>
        <a:defRPr sz="3200" b="1">
          <a:solidFill>
            <a:schemeClr val="accent2"/>
          </a:solidFill>
          <a:latin typeface="Arial" pitchFamily="34" charset="0"/>
        </a:defRPr>
      </a:lvl5pPr>
      <a:lvl6pPr marL="457200" algn="ctr" rtl="0" eaLnBrk="1" fontAlgn="base" hangingPunct="1">
        <a:spcBef>
          <a:spcPct val="0"/>
        </a:spcBef>
        <a:spcAft>
          <a:spcPct val="0"/>
        </a:spcAft>
        <a:defRPr sz="3200" b="1">
          <a:solidFill>
            <a:schemeClr val="accent2"/>
          </a:solidFill>
          <a:latin typeface="Arial" pitchFamily="34" charset="0"/>
        </a:defRPr>
      </a:lvl6pPr>
      <a:lvl7pPr marL="914400" algn="ctr" rtl="0" eaLnBrk="1" fontAlgn="base" hangingPunct="1">
        <a:spcBef>
          <a:spcPct val="0"/>
        </a:spcBef>
        <a:spcAft>
          <a:spcPct val="0"/>
        </a:spcAft>
        <a:defRPr sz="3200" b="1">
          <a:solidFill>
            <a:schemeClr val="accent2"/>
          </a:solidFill>
          <a:latin typeface="Arial" pitchFamily="34" charset="0"/>
        </a:defRPr>
      </a:lvl7pPr>
      <a:lvl8pPr marL="1371600" algn="ctr" rtl="0" eaLnBrk="1" fontAlgn="base" hangingPunct="1">
        <a:spcBef>
          <a:spcPct val="0"/>
        </a:spcBef>
        <a:spcAft>
          <a:spcPct val="0"/>
        </a:spcAft>
        <a:defRPr sz="3200" b="1">
          <a:solidFill>
            <a:schemeClr val="accent2"/>
          </a:solidFill>
          <a:latin typeface="Arial" pitchFamily="34" charset="0"/>
        </a:defRPr>
      </a:lvl8pPr>
      <a:lvl9pPr marL="1828800" algn="ctr" rtl="0" eaLnBrk="1" fontAlgn="base" hangingPunct="1">
        <a:spcBef>
          <a:spcPct val="0"/>
        </a:spcBef>
        <a:spcAft>
          <a:spcPct val="0"/>
        </a:spcAft>
        <a:defRPr sz="3200" b="1">
          <a:solidFill>
            <a:schemeClr val="accent2"/>
          </a:solidFill>
          <a:latin typeface="Arial" pitchFamily="34" charset="0"/>
        </a:defRPr>
      </a:lvl9pPr>
    </p:titleStyle>
    <p:bodyStyle>
      <a:lvl1pPr marL="342900" indent="-342900" algn="l" rtl="0" eaLnBrk="1" fontAlgn="base" hangingPunct="1">
        <a:spcBef>
          <a:spcPct val="20000"/>
        </a:spcBef>
        <a:spcAft>
          <a:spcPct val="0"/>
        </a:spcAft>
        <a:buChar char="•"/>
        <a:defRPr sz="3200">
          <a:solidFill>
            <a:schemeClr val="accent2"/>
          </a:solidFill>
          <a:latin typeface="+mn-lt"/>
          <a:ea typeface="+mn-ea"/>
          <a:cs typeface="+mn-cs"/>
        </a:defRPr>
      </a:lvl1pPr>
      <a:lvl2pPr marL="742950" indent="-285750" algn="l" rtl="0" eaLnBrk="1" fontAlgn="base" hangingPunct="1">
        <a:spcBef>
          <a:spcPct val="20000"/>
        </a:spcBef>
        <a:spcAft>
          <a:spcPct val="0"/>
        </a:spcAft>
        <a:buChar char="–"/>
        <a:defRPr sz="2800">
          <a:solidFill>
            <a:schemeClr val="accent2"/>
          </a:solidFill>
          <a:latin typeface="+mn-lt"/>
        </a:defRPr>
      </a:lvl2pPr>
      <a:lvl3pPr marL="1143000" indent="-228600" algn="l" rtl="0" eaLnBrk="1" fontAlgn="base" hangingPunct="1">
        <a:spcBef>
          <a:spcPct val="20000"/>
        </a:spcBef>
        <a:spcAft>
          <a:spcPct val="0"/>
        </a:spcAft>
        <a:buChar char="•"/>
        <a:defRPr sz="2400">
          <a:solidFill>
            <a:schemeClr val="accent2"/>
          </a:solidFill>
          <a:latin typeface="+mn-lt"/>
        </a:defRPr>
      </a:lvl3pPr>
      <a:lvl4pPr marL="1600200" indent="-228600" algn="l" rtl="0" eaLnBrk="1" fontAlgn="base" hangingPunct="1">
        <a:spcBef>
          <a:spcPct val="20000"/>
        </a:spcBef>
        <a:spcAft>
          <a:spcPct val="0"/>
        </a:spcAft>
        <a:buChar char="–"/>
        <a:defRPr sz="2000">
          <a:solidFill>
            <a:schemeClr val="accent2"/>
          </a:solidFill>
          <a:latin typeface="+mn-lt"/>
        </a:defRPr>
      </a:lvl4pPr>
      <a:lvl5pPr marL="2057400" indent="-228600" algn="l" rtl="0" eaLnBrk="1" fontAlgn="base" hangingPunct="1">
        <a:spcBef>
          <a:spcPct val="20000"/>
        </a:spcBef>
        <a:spcAft>
          <a:spcPct val="0"/>
        </a:spcAft>
        <a:buChar char="»"/>
        <a:defRPr sz="2000">
          <a:solidFill>
            <a:schemeClr val="accent2"/>
          </a:solidFill>
          <a:latin typeface="+mn-lt"/>
        </a:defRPr>
      </a:lvl5pPr>
      <a:lvl6pPr marL="2514600" indent="-228600" algn="l" rtl="0" eaLnBrk="1" fontAlgn="base" hangingPunct="1">
        <a:spcBef>
          <a:spcPct val="20000"/>
        </a:spcBef>
        <a:spcAft>
          <a:spcPct val="0"/>
        </a:spcAft>
        <a:buChar char="»"/>
        <a:defRPr sz="2000">
          <a:solidFill>
            <a:schemeClr val="accent2"/>
          </a:solidFill>
          <a:latin typeface="+mn-lt"/>
        </a:defRPr>
      </a:lvl6pPr>
      <a:lvl7pPr marL="2971800" indent="-228600" algn="l" rtl="0" eaLnBrk="1" fontAlgn="base" hangingPunct="1">
        <a:spcBef>
          <a:spcPct val="20000"/>
        </a:spcBef>
        <a:spcAft>
          <a:spcPct val="0"/>
        </a:spcAft>
        <a:buChar char="»"/>
        <a:defRPr sz="2000">
          <a:solidFill>
            <a:schemeClr val="accent2"/>
          </a:solidFill>
          <a:latin typeface="+mn-lt"/>
        </a:defRPr>
      </a:lvl7pPr>
      <a:lvl8pPr marL="3429000" indent="-228600" algn="l" rtl="0" eaLnBrk="1" fontAlgn="base" hangingPunct="1">
        <a:spcBef>
          <a:spcPct val="20000"/>
        </a:spcBef>
        <a:spcAft>
          <a:spcPct val="0"/>
        </a:spcAft>
        <a:buChar char="»"/>
        <a:defRPr sz="2000">
          <a:solidFill>
            <a:schemeClr val="accent2"/>
          </a:solidFill>
          <a:latin typeface="+mn-lt"/>
        </a:defRPr>
      </a:lvl8pPr>
      <a:lvl9pPr marL="3886200" indent="-228600" algn="l" rtl="0" eaLnBrk="1" fontAlgn="base" hangingPunct="1">
        <a:spcBef>
          <a:spcPct val="20000"/>
        </a:spcBef>
        <a:spcAft>
          <a:spcPct val="0"/>
        </a:spcAft>
        <a:buChar char="»"/>
        <a:defRPr sz="2000">
          <a:solidFill>
            <a:schemeClr val="accent2"/>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3075"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cs typeface="+mn-cs"/>
              </a:defRPr>
            </a:lvl1pPr>
          </a:lstStyle>
          <a:p>
            <a:pPr>
              <a:defRPr/>
            </a:pPr>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cs typeface="+mn-cs"/>
              </a:defRPr>
            </a:lvl1pPr>
          </a:lstStyle>
          <a:p>
            <a:pPr>
              <a:defRPr/>
            </a:pPr>
            <a:fld id="{1C4150F5-1B43-4642-B0FD-421BFC90CCE1}" type="slidenum">
              <a:rPr lang="it-IT"/>
              <a:pPr>
                <a:defRPr/>
              </a:pPr>
              <a:t>‹N›</a:t>
            </a:fld>
            <a:endParaRPr lang="it-IT"/>
          </a:p>
        </p:txBody>
      </p:sp>
      <p:pic>
        <p:nvPicPr>
          <p:cNvPr id="3079" name="Immagine 9" descr="logo_scuolavoro.png"/>
          <p:cNvPicPr>
            <a:picLocks noChangeAspect="1"/>
          </p:cNvPicPr>
          <p:nvPr/>
        </p:nvPicPr>
        <p:blipFill>
          <a:blip r:embed="rId14" cstate="print"/>
          <a:srcRect/>
          <a:stretch>
            <a:fillRect/>
          </a:stretch>
        </p:blipFill>
        <p:spPr bwMode="auto">
          <a:xfrm>
            <a:off x="0" y="0"/>
            <a:ext cx="1104900" cy="814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94905" r:id="rId1"/>
    <p:sldLayoutId id="2147494906" r:id="rId2"/>
    <p:sldLayoutId id="2147494907" r:id="rId3"/>
    <p:sldLayoutId id="2147494908" r:id="rId4"/>
    <p:sldLayoutId id="2147494909" r:id="rId5"/>
    <p:sldLayoutId id="2147494910" r:id="rId6"/>
    <p:sldLayoutId id="2147494911" r:id="rId7"/>
    <p:sldLayoutId id="2147494912" r:id="rId8"/>
    <p:sldLayoutId id="2147494913" r:id="rId9"/>
    <p:sldLayoutId id="2147494914" r:id="rId10"/>
    <p:sldLayoutId id="2147494915" r:id="rId11"/>
    <p:sldLayoutId id="2147494916" r:id="rId12"/>
  </p:sldLayoutIdLst>
  <p:transition spd="med" advClick="0">
    <p:fade thruBlk="1"/>
  </p:transition>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4099"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cs typeface="+mn-cs"/>
              </a:defRPr>
            </a:lvl1pPr>
          </a:lstStyle>
          <a:p>
            <a:pPr>
              <a:defRPr/>
            </a:pPr>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cs typeface="+mn-cs"/>
              </a:defRPr>
            </a:lvl1pPr>
          </a:lstStyle>
          <a:p>
            <a:pPr>
              <a:defRPr/>
            </a:pPr>
            <a:fld id="{67820031-FD18-4807-A9B1-3E289A13CB30}"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94949" r:id="rId1"/>
    <p:sldLayoutId id="2147494917" r:id="rId2"/>
    <p:sldLayoutId id="2147494950" r:id="rId3"/>
    <p:sldLayoutId id="2147494918" r:id="rId4"/>
    <p:sldLayoutId id="2147494951" r:id="rId5"/>
    <p:sldLayoutId id="2147494919" r:id="rId6"/>
    <p:sldLayoutId id="2147494952" r:id="rId7"/>
    <p:sldLayoutId id="2147494920" r:id="rId8"/>
    <p:sldLayoutId id="2147494953" r:id="rId9"/>
    <p:sldLayoutId id="2147494921" r:id="rId10"/>
    <p:sldLayoutId id="2147494954" r:id="rId11"/>
  </p:sldLayoutIdLst>
  <p:transition spd="med" advClick="0">
    <p:fade thruBlk="1"/>
  </p:transition>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5123"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cs typeface="+mn-cs"/>
              </a:defRPr>
            </a:lvl1pPr>
          </a:lstStyle>
          <a:p>
            <a:pPr>
              <a:defRPr/>
            </a:pPr>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cs typeface="+mn-cs"/>
              </a:defRPr>
            </a:lvl1pPr>
          </a:lstStyle>
          <a:p>
            <a:pPr>
              <a:defRPr/>
            </a:pPr>
            <a:fld id="{8A838069-9748-4555-9F82-943AFBC15ECA}"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94955" r:id="rId1"/>
    <p:sldLayoutId id="2147494922" r:id="rId2"/>
    <p:sldLayoutId id="2147494956" r:id="rId3"/>
    <p:sldLayoutId id="2147494923" r:id="rId4"/>
    <p:sldLayoutId id="2147494924" r:id="rId5"/>
    <p:sldLayoutId id="2147494957" r:id="rId6"/>
    <p:sldLayoutId id="2147494925" r:id="rId7"/>
    <p:sldLayoutId id="2147494926" r:id="rId8"/>
    <p:sldLayoutId id="2147494927" r:id="rId9"/>
    <p:sldLayoutId id="2147494928" r:id="rId10"/>
    <p:sldLayoutId id="2147494929" r:id="rId11"/>
    <p:sldLayoutId id="2147494930" r:id="rId12"/>
  </p:sldLayoutIdLst>
  <p:transition spd="med" advClick="0">
    <p:fade thruBlk="1"/>
  </p:transition>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15.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7.png"/><Relationship Id="rId1" Type="http://schemas.openxmlformats.org/officeDocument/2006/relationships/slideLayout" Target="../slideLayouts/slideLayout16.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gi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15.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pic>
        <p:nvPicPr>
          <p:cNvPr id="10" name="Picture 2" descr="C:\Users\utente6\Desktop\JOB_ORIENTA\IMG\!cid_7DB41FA6-3DE4-41F3-9CA0-53E98352CE14@indire.png"/>
          <p:cNvPicPr>
            <a:picLocks noChangeAspect="1" noChangeArrowheads="1"/>
          </p:cNvPicPr>
          <p:nvPr/>
        </p:nvPicPr>
        <p:blipFill>
          <a:blip r:embed="rId2" cstate="print"/>
          <a:srcRect/>
          <a:stretch>
            <a:fillRect/>
          </a:stretch>
        </p:blipFill>
        <p:spPr bwMode="auto">
          <a:xfrm>
            <a:off x="1066800" y="762000"/>
            <a:ext cx="2366963" cy="3200400"/>
          </a:xfrm>
          <a:prstGeom prst="rect">
            <a:avLst/>
          </a:prstGeom>
          <a:noFill/>
          <a:ln w="9525">
            <a:noFill/>
            <a:miter lim="800000"/>
            <a:headEnd/>
            <a:tailEnd/>
          </a:ln>
        </p:spPr>
      </p:pic>
      <p:sp>
        <p:nvSpPr>
          <p:cNvPr id="17" name="Rettangolo 16"/>
          <p:cNvSpPr/>
          <p:nvPr/>
        </p:nvSpPr>
        <p:spPr bwMode="auto">
          <a:xfrm>
            <a:off x="-571536" y="1857364"/>
            <a:ext cx="10363200" cy="2895600"/>
          </a:xfrm>
          <a:prstGeom prst="rect">
            <a:avLst/>
          </a:prstGeom>
          <a:solidFill>
            <a:schemeClr val="tx1">
              <a:alpha val="65000"/>
            </a:schemeClr>
          </a:solidFill>
          <a:ln w="9525" cap="flat" cmpd="sng" algn="ctr">
            <a:solidFill>
              <a:schemeClr val="tx1"/>
            </a:solidFill>
            <a:prstDash val="solid"/>
            <a:round/>
            <a:headEnd type="none" w="med" len="med"/>
            <a:tailEnd type="none" w="med" len="med"/>
          </a:ln>
          <a:effectLst>
            <a:outerShdw blurRad="50800" dist="1270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algn="ctr">
              <a:lnSpc>
                <a:spcPct val="200000"/>
              </a:lnSpc>
            </a:pPr>
            <a:endParaRPr lang="it-IT" b="1" dirty="0" smtClean="0">
              <a:solidFill>
                <a:schemeClr val="accent1">
                  <a:lumMod val="50000"/>
                </a:schemeClr>
              </a:solidFill>
            </a:endParaRPr>
          </a:p>
        </p:txBody>
      </p:sp>
      <p:sp>
        <p:nvSpPr>
          <p:cNvPr id="16" name="Titolo 1"/>
          <p:cNvSpPr>
            <a:spLocks noGrp="1"/>
          </p:cNvSpPr>
          <p:nvPr>
            <p:ph idx="1"/>
          </p:nvPr>
        </p:nvSpPr>
        <p:spPr>
          <a:xfrm>
            <a:off x="457200" y="2133600"/>
            <a:ext cx="8229600" cy="3124200"/>
          </a:xfrm>
        </p:spPr>
        <p:txBody>
          <a:bodyPr/>
          <a:lstStyle/>
          <a:p>
            <a:pPr algn="ctr" eaLnBrk="1" hangingPunct="1">
              <a:lnSpc>
                <a:spcPct val="150000"/>
              </a:lnSpc>
              <a:buFont typeface="Arial" charset="0"/>
              <a:buNone/>
            </a:pPr>
            <a:r>
              <a:rPr lang="it-IT" sz="3600" b="1" dirty="0" smtClean="0">
                <a:solidFill>
                  <a:srgbClr val="C00000"/>
                </a:solidFill>
                <a:latin typeface="Aharoni" pitchFamily="2" charset="-79"/>
                <a:cs typeface="Aharoni" pitchFamily="2" charset="-79"/>
              </a:rPr>
              <a:t>Scuola, innovazione</a:t>
            </a:r>
          </a:p>
          <a:p>
            <a:pPr algn="ctr" eaLnBrk="1" hangingPunct="1">
              <a:lnSpc>
                <a:spcPct val="150000"/>
              </a:lnSpc>
              <a:buFont typeface="Arial" charset="0"/>
              <a:buNone/>
            </a:pPr>
            <a:r>
              <a:rPr lang="it-IT" sz="3600" b="1" dirty="0" smtClean="0">
                <a:solidFill>
                  <a:srgbClr val="C00000"/>
                </a:solidFill>
                <a:latin typeface="Aharoni" pitchFamily="2" charset="-79"/>
                <a:cs typeface="Aharoni" pitchFamily="2" charset="-79"/>
              </a:rPr>
              <a:t>e rapporti con il territorio</a:t>
            </a:r>
            <a:endParaRPr lang="it-IT" sz="2400" b="1" dirty="0" smtClean="0">
              <a:solidFill>
                <a:srgbClr val="C00000"/>
              </a:solidFill>
              <a:latin typeface="Aharoni" pitchFamily="2" charset="-79"/>
              <a:cs typeface="Aharoni" pitchFamily="2" charset="-79"/>
            </a:endParaRPr>
          </a:p>
          <a:p>
            <a:pPr algn="ctr" eaLnBrk="1" hangingPunct="1">
              <a:lnSpc>
                <a:spcPct val="150000"/>
              </a:lnSpc>
              <a:buFont typeface="Arial" charset="0"/>
              <a:buNone/>
            </a:pPr>
            <a:r>
              <a:rPr lang="it-IT" sz="3600" b="1" dirty="0" smtClean="0">
                <a:solidFill>
                  <a:srgbClr val="C00000"/>
                </a:solidFill>
                <a:latin typeface="Aharoni" pitchFamily="2" charset="-79"/>
                <a:cs typeface="Aharoni" pitchFamily="2" charset="-79"/>
              </a:rPr>
              <a:t> </a:t>
            </a:r>
            <a:endParaRPr lang="it-IT" sz="3600" dirty="0" smtClean="0">
              <a:solidFill>
                <a:srgbClr val="C00000"/>
              </a:solidFill>
              <a:latin typeface="Aharoni" pitchFamily="2" charset="-79"/>
              <a:cs typeface="Aharoni" pitchFamily="2" charset="-79"/>
            </a:endParaRPr>
          </a:p>
          <a:p>
            <a:pPr algn="ctr">
              <a:lnSpc>
                <a:spcPct val="150000"/>
              </a:lnSpc>
              <a:buFont typeface="Arial" charset="0"/>
              <a:buNone/>
            </a:pPr>
            <a:endParaRPr lang="it-IT" sz="3600" dirty="0" smtClean="0">
              <a:solidFill>
                <a:srgbClr val="C00000"/>
              </a:solidFill>
              <a:latin typeface="Aharoni" pitchFamily="2" charset="-79"/>
              <a:cs typeface="Aharoni" pitchFamily="2" charset="-79"/>
            </a:endParaRPr>
          </a:p>
        </p:txBody>
      </p:sp>
      <p:sp>
        <p:nvSpPr>
          <p:cNvPr id="8" name="Sottotitolo 2"/>
          <p:cNvSpPr txBox="1">
            <a:spLocks/>
          </p:cNvSpPr>
          <p:nvPr/>
        </p:nvSpPr>
        <p:spPr bwMode="auto">
          <a:xfrm>
            <a:off x="1371600" y="5715000"/>
            <a:ext cx="6400800" cy="914400"/>
          </a:xfrm>
          <a:prstGeom prst="rect">
            <a:avLst/>
          </a:prstGeom>
          <a:noFill/>
          <a:ln w="9525">
            <a:noFill/>
            <a:miter lim="800000"/>
            <a:headEnd/>
            <a:tailEnd/>
          </a:ln>
        </p:spPr>
        <p:txBody>
          <a:bodyPr/>
          <a:lstStyle/>
          <a:p>
            <a:pPr marL="342900" indent="-342900" algn="ctr">
              <a:lnSpc>
                <a:spcPct val="150000"/>
              </a:lnSpc>
            </a:pPr>
            <a:r>
              <a:rPr lang="it-IT" sz="1400" b="1" dirty="0" smtClean="0">
                <a:latin typeface="Arial Rounded MT Bold" pitchFamily="34" charset="0"/>
              </a:rPr>
              <a:t>Anna Laura Marini – MIUR</a:t>
            </a:r>
            <a:endParaRPr lang="it-IT" sz="1400" b="1" dirty="0">
              <a:latin typeface="Arial Rounded MT Bold" pitchFamily="34" charset="0"/>
            </a:endParaRPr>
          </a:p>
          <a:p>
            <a:pPr marL="342900" indent="-342900" algn="ctr">
              <a:lnSpc>
                <a:spcPct val="150000"/>
              </a:lnSpc>
            </a:pPr>
            <a:r>
              <a:rPr lang="it-IT" sz="1200" dirty="0" smtClean="0">
                <a:latin typeface="Arial Rounded MT Bold" pitchFamily="34" charset="0"/>
              </a:rPr>
              <a:t>Montecatini 29-30 marzo 2012</a:t>
            </a:r>
            <a:endParaRPr lang="it-IT" sz="1200" b="1" dirty="0">
              <a:latin typeface="Arial Rounded MT Bold" pitchFamily="34" charset="0"/>
            </a:endParaRPr>
          </a:p>
        </p:txBody>
      </p:sp>
    </p:spTree>
  </p:cSld>
  <p:clrMapOvr>
    <a:masterClrMapping/>
  </p:clrMapOvr>
  <p:transition spd="med" advClick="0">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pic>
        <p:nvPicPr>
          <p:cNvPr id="60422" name="Picture 3" descr="C:\Users\utente6\Desktop\JOB_ORIENTA\IMG\!cid_A12A8722-8970-4F52-8886-09ED09EADFC2@indire.png"/>
          <p:cNvPicPr>
            <a:picLocks noChangeAspect="1" noChangeArrowheads="1"/>
          </p:cNvPicPr>
          <p:nvPr/>
        </p:nvPicPr>
        <p:blipFill>
          <a:blip r:embed="rId2" cstate="print"/>
          <a:srcRect/>
          <a:stretch>
            <a:fillRect/>
          </a:stretch>
        </p:blipFill>
        <p:spPr bwMode="auto">
          <a:xfrm>
            <a:off x="7010400" y="87288"/>
            <a:ext cx="2133600" cy="533400"/>
          </a:xfrm>
          <a:prstGeom prst="rect">
            <a:avLst/>
          </a:prstGeom>
          <a:noFill/>
          <a:ln w="9525">
            <a:noFill/>
            <a:miter lim="800000"/>
            <a:headEnd/>
            <a:tailEnd/>
          </a:ln>
        </p:spPr>
      </p:pic>
      <p:pic>
        <p:nvPicPr>
          <p:cNvPr id="60426" name="Picture 2" descr="C:\Users\utente6\Desktop\JOB_ORIENTA\IMG\!cid_7DB41FA6-3DE4-41F3-9CA0-53E98352CE14@indire.png"/>
          <p:cNvPicPr>
            <a:picLocks noChangeAspect="1" noChangeArrowheads="1"/>
          </p:cNvPicPr>
          <p:nvPr/>
        </p:nvPicPr>
        <p:blipFill>
          <a:blip r:embed="rId3" cstate="print"/>
          <a:srcRect/>
          <a:stretch>
            <a:fillRect/>
          </a:stretch>
        </p:blipFill>
        <p:spPr bwMode="auto">
          <a:xfrm>
            <a:off x="0" y="0"/>
            <a:ext cx="450850" cy="609600"/>
          </a:xfrm>
          <a:prstGeom prst="rect">
            <a:avLst/>
          </a:prstGeom>
          <a:noFill/>
          <a:ln w="9525">
            <a:noFill/>
            <a:miter lim="800000"/>
            <a:headEnd/>
            <a:tailEnd/>
          </a:ln>
        </p:spPr>
      </p:pic>
      <p:sp>
        <p:nvSpPr>
          <p:cNvPr id="8" name="Titolo 1"/>
          <p:cNvSpPr txBox="1">
            <a:spLocks/>
          </p:cNvSpPr>
          <p:nvPr/>
        </p:nvSpPr>
        <p:spPr bwMode="auto">
          <a:xfrm>
            <a:off x="539552" y="1492218"/>
            <a:ext cx="7848872" cy="92867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algn="ctr"/>
            <a:r>
              <a:rPr lang="it-IT" sz="1600" b="1" dirty="0" smtClean="0"/>
              <a:t>Le funzioni del CTS</a:t>
            </a:r>
            <a:endParaRPr lang="it-IT" sz="1600" b="1" dirty="0"/>
          </a:p>
        </p:txBody>
      </p:sp>
      <p:sp>
        <p:nvSpPr>
          <p:cNvPr id="18" name="Titolo 1"/>
          <p:cNvSpPr txBox="1">
            <a:spLocks/>
          </p:cNvSpPr>
          <p:nvPr/>
        </p:nvSpPr>
        <p:spPr bwMode="auto">
          <a:xfrm>
            <a:off x="-32" y="739661"/>
            <a:ext cx="6929486" cy="760513"/>
          </a:xfrm>
          <a:prstGeom prst="rect">
            <a:avLst/>
          </a:prstGeom>
          <a:solidFill>
            <a:schemeClr val="accent6">
              <a:lumMod val="75000"/>
            </a:schemeClr>
          </a:solidFill>
          <a:ln w="38100" cap="flat" cmpd="sng" algn="ctr">
            <a:solidFill>
              <a:schemeClr val="lt1"/>
            </a:solidFill>
            <a:prstDash val="solid"/>
            <a:miter lim="800000"/>
            <a:headEnd/>
            <a:tailEnd/>
          </a:ln>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ctr"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b="1" i="0" u="none" strike="noStrike" kern="0" cap="none" spc="0" normalizeH="0" baseline="0" noProof="0" dirty="0" smtClean="0">
                <a:ln>
                  <a:noFill/>
                </a:ln>
                <a:solidFill>
                  <a:schemeClr val="tx2"/>
                </a:solidFill>
                <a:effectLst/>
                <a:uLnTx/>
                <a:uFillTx/>
                <a:latin typeface="Calibri" pitchFamily="34" charset="0"/>
                <a:cs typeface="Calibri" pitchFamily="34" charset="0"/>
              </a:rPr>
              <a:t>Esiti monitoraggio – Applicazione Linee guida  primo biennio. </a:t>
            </a:r>
            <a:r>
              <a:rPr kumimoji="0" lang="it-IT" sz="1600" b="1" i="0" u="none" strike="noStrike" kern="0" cap="none" spc="0" normalizeH="0" baseline="0" noProof="0" dirty="0" smtClean="0">
                <a:ln>
                  <a:noFill/>
                </a:ln>
                <a:solidFill>
                  <a:schemeClr val="tx2"/>
                </a:solidFill>
                <a:effectLst/>
                <a:uLnTx/>
                <a:uFillTx/>
                <a:latin typeface="Calibri" pitchFamily="34" charset="0"/>
                <a:cs typeface="Calibri" pitchFamily="34" charset="0"/>
              </a:rPr>
              <a:t/>
            </a:r>
            <a:br>
              <a:rPr kumimoji="0" lang="it-IT" sz="1600" b="1" i="0" u="none" strike="noStrike" kern="0" cap="none" spc="0" normalizeH="0" baseline="0" noProof="0" dirty="0" smtClean="0">
                <a:ln>
                  <a:noFill/>
                </a:ln>
                <a:solidFill>
                  <a:schemeClr val="tx2"/>
                </a:solidFill>
                <a:effectLst/>
                <a:uLnTx/>
                <a:uFillTx/>
                <a:latin typeface="Calibri" pitchFamily="34" charset="0"/>
                <a:cs typeface="Calibri" pitchFamily="34" charset="0"/>
              </a:rPr>
            </a:br>
            <a:endParaRPr kumimoji="0" lang="it-IT" b="1" i="0" u="none" strike="noStrike" kern="0" cap="none" spc="0" normalizeH="0" baseline="0" noProof="0" dirty="0" smtClean="0">
              <a:ln>
                <a:noFill/>
              </a:ln>
              <a:solidFill>
                <a:schemeClr val="tx2"/>
              </a:solidFill>
              <a:effectLst/>
              <a:uLnTx/>
              <a:uFillTx/>
              <a:latin typeface="Calibri" pitchFamily="34" charset="0"/>
              <a:cs typeface="Calibri" pitchFamily="34" charset="0"/>
            </a:endParaRPr>
          </a:p>
        </p:txBody>
      </p:sp>
      <p:pic>
        <p:nvPicPr>
          <p:cNvPr id="2050" name="Picture 2"/>
          <p:cNvPicPr>
            <a:picLocks noChangeAspect="1" noChangeArrowheads="1"/>
          </p:cNvPicPr>
          <p:nvPr/>
        </p:nvPicPr>
        <p:blipFill>
          <a:blip r:embed="rId4" cstate="print"/>
          <a:srcRect/>
          <a:stretch>
            <a:fillRect/>
          </a:stretch>
        </p:blipFill>
        <p:spPr bwMode="auto">
          <a:xfrm>
            <a:off x="264519" y="2204864"/>
            <a:ext cx="8483945" cy="4188990"/>
          </a:xfrm>
          <a:prstGeom prst="rect">
            <a:avLst/>
          </a:prstGeom>
          <a:noFill/>
          <a:ln w="9525">
            <a:noFill/>
            <a:miter lim="800000"/>
            <a:headEnd/>
            <a:tailEnd/>
          </a:ln>
          <a:effectLst/>
        </p:spPr>
      </p:pic>
    </p:spTree>
  </p:cSld>
  <p:clrMapOvr>
    <a:masterClrMapping/>
  </p:clrMapOvr>
  <p:transition spd="med" advClick="0">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tente6\Desktop\JOB_ORIENTA\IMG\!cid_7DB41FA6-3DE4-41F3-9CA0-53E98352CE14@indire.png"/>
          <p:cNvPicPr>
            <a:picLocks noChangeAspect="1" noChangeArrowheads="1"/>
          </p:cNvPicPr>
          <p:nvPr/>
        </p:nvPicPr>
        <p:blipFill>
          <a:blip r:embed="rId2" cstate="print"/>
          <a:srcRect/>
          <a:stretch>
            <a:fillRect/>
          </a:stretch>
        </p:blipFill>
        <p:spPr bwMode="auto">
          <a:xfrm>
            <a:off x="0" y="83096"/>
            <a:ext cx="450850" cy="609600"/>
          </a:xfrm>
          <a:prstGeom prst="rect">
            <a:avLst/>
          </a:prstGeom>
          <a:noFill/>
          <a:ln w="9525">
            <a:noFill/>
            <a:miter lim="800000"/>
            <a:headEnd/>
            <a:tailEnd/>
          </a:ln>
        </p:spPr>
      </p:pic>
      <p:sp>
        <p:nvSpPr>
          <p:cNvPr id="9" name="Segnaposto contenuto 2"/>
          <p:cNvSpPr>
            <a:spLocks noGrp="1"/>
          </p:cNvSpPr>
          <p:nvPr>
            <p:ph idx="1"/>
          </p:nvPr>
        </p:nvSpPr>
        <p:spPr>
          <a:xfrm>
            <a:off x="467544" y="1268760"/>
            <a:ext cx="8351838" cy="5472112"/>
          </a:xfrm>
        </p:spPr>
        <p:txBody>
          <a:bodyPr/>
          <a:lstStyle/>
          <a:p>
            <a:pPr>
              <a:buNone/>
            </a:pPr>
            <a:r>
              <a:rPr lang="it-IT" sz="2000" dirty="0" smtClean="0">
                <a:solidFill>
                  <a:schemeClr val="tx1"/>
                </a:solidFill>
              </a:rPr>
              <a:t> </a:t>
            </a:r>
            <a:endParaRPr lang="it-IT" sz="1800" i="1" dirty="0" smtClean="0">
              <a:solidFill>
                <a:schemeClr val="tx1"/>
              </a:solidFill>
            </a:endParaRPr>
          </a:p>
        </p:txBody>
      </p:sp>
      <p:pic>
        <p:nvPicPr>
          <p:cNvPr id="81922" name="Picture 2"/>
          <p:cNvPicPr>
            <a:picLocks noChangeAspect="1" noChangeArrowheads="1"/>
          </p:cNvPicPr>
          <p:nvPr/>
        </p:nvPicPr>
        <p:blipFill>
          <a:blip r:embed="rId3" cstate="print"/>
          <a:srcRect/>
          <a:stretch>
            <a:fillRect/>
          </a:stretch>
        </p:blipFill>
        <p:spPr bwMode="auto">
          <a:xfrm>
            <a:off x="971600" y="1340768"/>
            <a:ext cx="7716867" cy="4780614"/>
          </a:xfrm>
          <a:prstGeom prst="rect">
            <a:avLst/>
          </a:prstGeom>
          <a:noFill/>
          <a:ln w="9525">
            <a:noFill/>
            <a:miter lim="800000"/>
            <a:headEnd/>
            <a:tailEnd/>
          </a:ln>
          <a:effectLst/>
        </p:spPr>
      </p:pic>
      <p:sp>
        <p:nvSpPr>
          <p:cNvPr id="8" name="CasellaDiTesto 7"/>
          <p:cNvSpPr txBox="1"/>
          <p:nvPr/>
        </p:nvSpPr>
        <p:spPr>
          <a:xfrm>
            <a:off x="2411760" y="764704"/>
            <a:ext cx="5389232" cy="461665"/>
          </a:xfrm>
          <a:prstGeom prst="rect">
            <a:avLst/>
          </a:prstGeom>
          <a:noFill/>
        </p:spPr>
        <p:txBody>
          <a:bodyPr wrap="none" rtlCol="0">
            <a:spAutoFit/>
          </a:bodyPr>
          <a:lstStyle/>
          <a:p>
            <a:r>
              <a:rPr lang="it-IT" sz="2400" b="1" dirty="0" smtClean="0"/>
              <a:t>I dipartimenti costituiti (v.a. e val.%)</a:t>
            </a:r>
            <a:endParaRPr lang="it-IT" sz="2400" b="1" dirty="0"/>
          </a:p>
        </p:txBody>
      </p:sp>
      <p:sp>
        <p:nvSpPr>
          <p:cNvPr id="10" name="Titolo 1"/>
          <p:cNvSpPr txBox="1">
            <a:spLocks/>
          </p:cNvSpPr>
          <p:nvPr/>
        </p:nvSpPr>
        <p:spPr bwMode="auto">
          <a:xfrm>
            <a:off x="539552" y="0"/>
            <a:ext cx="6929486" cy="760513"/>
          </a:xfrm>
          <a:prstGeom prst="rect">
            <a:avLst/>
          </a:prstGeom>
          <a:solidFill>
            <a:schemeClr val="accent6">
              <a:lumMod val="75000"/>
            </a:schemeClr>
          </a:solidFill>
          <a:ln w="38100" cap="flat" cmpd="sng" algn="ctr">
            <a:solidFill>
              <a:schemeClr val="lt1"/>
            </a:solidFill>
            <a:prstDash val="solid"/>
            <a:miter lim="800000"/>
            <a:headEnd/>
            <a:tailEnd/>
          </a:ln>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ctr"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b="1" i="0" u="none" strike="noStrike" kern="0" cap="none" spc="0" normalizeH="0" baseline="0" noProof="0" dirty="0" smtClean="0">
                <a:ln>
                  <a:noFill/>
                </a:ln>
                <a:solidFill>
                  <a:schemeClr val="tx2"/>
                </a:solidFill>
                <a:effectLst/>
                <a:uLnTx/>
                <a:uFillTx/>
                <a:latin typeface="Calibri" pitchFamily="34" charset="0"/>
                <a:cs typeface="Calibri" pitchFamily="34" charset="0"/>
              </a:rPr>
              <a:t>Esiti monitoraggio – Applicazione Linee guida  primo biennio. </a:t>
            </a:r>
            <a:r>
              <a:rPr kumimoji="0" lang="it-IT" sz="1600" b="1" i="0" u="none" strike="noStrike" kern="0" cap="none" spc="0" normalizeH="0" baseline="0" noProof="0" dirty="0" smtClean="0">
                <a:ln>
                  <a:noFill/>
                </a:ln>
                <a:solidFill>
                  <a:schemeClr val="tx2"/>
                </a:solidFill>
                <a:effectLst/>
                <a:uLnTx/>
                <a:uFillTx/>
                <a:latin typeface="Calibri" pitchFamily="34" charset="0"/>
                <a:cs typeface="Calibri" pitchFamily="34" charset="0"/>
              </a:rPr>
              <a:t/>
            </a:r>
            <a:br>
              <a:rPr kumimoji="0" lang="it-IT" sz="1600" b="1" i="0" u="none" strike="noStrike" kern="0" cap="none" spc="0" normalizeH="0" baseline="0" noProof="0" dirty="0" smtClean="0">
                <a:ln>
                  <a:noFill/>
                </a:ln>
                <a:solidFill>
                  <a:schemeClr val="tx2"/>
                </a:solidFill>
                <a:effectLst/>
                <a:uLnTx/>
                <a:uFillTx/>
                <a:latin typeface="Calibri" pitchFamily="34" charset="0"/>
                <a:cs typeface="Calibri" pitchFamily="34" charset="0"/>
              </a:rPr>
            </a:br>
            <a:endParaRPr kumimoji="0" lang="it-IT" b="1" i="0" u="none" strike="noStrike" kern="0" cap="none" spc="0" normalizeH="0" baseline="0" noProof="0" dirty="0" smtClean="0">
              <a:ln>
                <a:noFill/>
              </a:ln>
              <a:solidFill>
                <a:schemeClr val="tx2"/>
              </a:solidFill>
              <a:effectLst/>
              <a:uLnTx/>
              <a:uFillTx/>
              <a:latin typeface="Calibri" pitchFamily="34" charset="0"/>
              <a:cs typeface="Calibri" pitchFamily="34" charset="0"/>
            </a:endParaRPr>
          </a:p>
        </p:txBody>
      </p:sp>
      <p:pic>
        <p:nvPicPr>
          <p:cNvPr id="11" name="Picture 3" descr="C:\Users\utente6\Desktop\JOB_ORIENTA\IMG\!cid_A12A8722-8970-4F52-8886-09ED09EADFC2@indire.png"/>
          <p:cNvPicPr>
            <a:picLocks noChangeAspect="1" noChangeArrowheads="1"/>
          </p:cNvPicPr>
          <p:nvPr/>
        </p:nvPicPr>
        <p:blipFill>
          <a:blip r:embed="rId4" cstate="print"/>
          <a:srcRect/>
          <a:stretch>
            <a:fillRect/>
          </a:stretch>
        </p:blipFill>
        <p:spPr bwMode="auto">
          <a:xfrm>
            <a:off x="7237312" y="0"/>
            <a:ext cx="1906688" cy="476672"/>
          </a:xfrm>
          <a:prstGeom prst="rect">
            <a:avLst/>
          </a:prstGeom>
          <a:noFill/>
          <a:ln w="9525">
            <a:noFill/>
            <a:miter lim="800000"/>
            <a:headEnd/>
            <a:tailEnd/>
          </a:ln>
        </p:spPr>
      </p:pic>
    </p:spTree>
  </p:cSld>
  <p:clrMapOvr>
    <a:masterClrMapping/>
  </p:clrMapOvr>
  <p:transition spd="med" advClick="0">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idx="1"/>
          </p:nvPr>
        </p:nvSpPr>
        <p:spPr>
          <a:xfrm>
            <a:off x="467544" y="1628800"/>
            <a:ext cx="8229600" cy="4893647"/>
          </a:xfrm>
          <a:prstGeom prst="rect">
            <a:avLst/>
          </a:prstGeom>
        </p:spPr>
        <p:txBody>
          <a:bodyPr wrap="square">
            <a:spAutoFit/>
          </a:bodyPr>
          <a:lstStyle/>
          <a:p>
            <a:pPr algn="just">
              <a:buFontTx/>
              <a:buChar char="-"/>
            </a:pPr>
            <a:r>
              <a:rPr lang="it-IT" sz="2400" dirty="0" smtClean="0">
                <a:solidFill>
                  <a:schemeClr val="tx1"/>
                </a:solidFill>
                <a:latin typeface="Calibri" pitchFamily="34" charset="0"/>
                <a:cs typeface="Calibri" pitchFamily="34" charset="0"/>
              </a:rPr>
              <a:t>Il 96,6% dei 1.472 istituti scolastici tecnici e professionali che hanno partecipato alla rilevazione ha risposto alla sezione dedicata ai dipartimenti: di questi hanno risposto affermativamente l’85% (1.203)</a:t>
            </a:r>
          </a:p>
          <a:p>
            <a:pPr algn="just">
              <a:buFontTx/>
              <a:buChar char="-"/>
            </a:pPr>
            <a:r>
              <a:rPr lang="it-IT" sz="2400" dirty="0" smtClean="0">
                <a:solidFill>
                  <a:schemeClr val="tx1"/>
                </a:solidFill>
                <a:latin typeface="Calibri" pitchFamily="34" charset="0"/>
                <a:cs typeface="Calibri" pitchFamily="34" charset="0"/>
              </a:rPr>
              <a:t>Il 70,8% (805) ha costituito almeno un dipartimento disciplinare</a:t>
            </a:r>
          </a:p>
          <a:p>
            <a:pPr algn="just">
              <a:buFontTx/>
              <a:buChar char="-"/>
            </a:pPr>
            <a:r>
              <a:rPr lang="it-IT" sz="2400" dirty="0" smtClean="0">
                <a:solidFill>
                  <a:schemeClr val="tx1"/>
                </a:solidFill>
                <a:latin typeface="Calibri" pitchFamily="34" charset="0"/>
                <a:cs typeface="Calibri" pitchFamily="34" charset="0"/>
              </a:rPr>
              <a:t>Il 65,9% (789) almeno un per asse culturale</a:t>
            </a:r>
          </a:p>
          <a:p>
            <a:pPr algn="just">
              <a:buFontTx/>
              <a:buChar char="-"/>
            </a:pPr>
            <a:r>
              <a:rPr lang="it-IT" sz="2400" dirty="0" smtClean="0">
                <a:solidFill>
                  <a:schemeClr val="tx1"/>
                </a:solidFill>
                <a:latin typeface="Calibri" pitchFamily="34" charset="0"/>
                <a:cs typeface="Calibri" pitchFamily="34" charset="0"/>
              </a:rPr>
              <a:t>Nel 56,3% (766) degli istituti sono stati costituti dipartimenti interdisciplinari </a:t>
            </a:r>
          </a:p>
          <a:p>
            <a:pPr algn="just">
              <a:buFontTx/>
              <a:buChar char="-"/>
            </a:pPr>
            <a:r>
              <a:rPr lang="it-IT" sz="2400" dirty="0" smtClean="0">
                <a:solidFill>
                  <a:schemeClr val="tx1"/>
                </a:solidFill>
                <a:latin typeface="Calibri" pitchFamily="34" charset="0"/>
                <a:cs typeface="Calibri" pitchFamily="34" charset="0"/>
              </a:rPr>
              <a:t>Nel 9,5% (113) degli istituti è stato </a:t>
            </a:r>
            <a:r>
              <a:rPr lang="it-IT" sz="2400" dirty="0" err="1" smtClean="0">
                <a:solidFill>
                  <a:schemeClr val="tx1"/>
                </a:solidFill>
                <a:latin typeface="Calibri" pitchFamily="34" charset="0"/>
                <a:cs typeface="Calibri" pitchFamily="34" charset="0"/>
              </a:rPr>
              <a:t>costitutito</a:t>
            </a:r>
            <a:r>
              <a:rPr lang="it-IT" sz="2400" dirty="0" smtClean="0">
                <a:solidFill>
                  <a:schemeClr val="tx1"/>
                </a:solidFill>
                <a:latin typeface="Calibri" pitchFamily="34" charset="0"/>
                <a:cs typeface="Calibri" pitchFamily="34" charset="0"/>
              </a:rPr>
              <a:t> un dipartimento di tipo diverso.</a:t>
            </a:r>
          </a:p>
          <a:p>
            <a:pPr algn="just">
              <a:buFontTx/>
              <a:buChar char="-"/>
            </a:pPr>
            <a:r>
              <a:rPr lang="it-IT" sz="2400" dirty="0" smtClean="0">
                <a:solidFill>
                  <a:schemeClr val="tx1"/>
                </a:solidFill>
                <a:latin typeface="Calibri" pitchFamily="34" charset="0"/>
                <a:cs typeface="Calibri" pitchFamily="34" charset="0"/>
              </a:rPr>
              <a:t> </a:t>
            </a:r>
          </a:p>
        </p:txBody>
      </p:sp>
      <p:sp>
        <p:nvSpPr>
          <p:cNvPr id="6" name="Titolo 1"/>
          <p:cNvSpPr txBox="1">
            <a:spLocks/>
          </p:cNvSpPr>
          <p:nvPr/>
        </p:nvSpPr>
        <p:spPr bwMode="auto">
          <a:xfrm>
            <a:off x="539552" y="148207"/>
            <a:ext cx="6929486" cy="760513"/>
          </a:xfrm>
          <a:prstGeom prst="rect">
            <a:avLst/>
          </a:prstGeom>
          <a:solidFill>
            <a:schemeClr val="accent6">
              <a:lumMod val="75000"/>
            </a:schemeClr>
          </a:solidFill>
          <a:ln w="38100" cap="flat" cmpd="sng" algn="ctr">
            <a:solidFill>
              <a:schemeClr val="lt1"/>
            </a:solidFill>
            <a:prstDash val="solid"/>
            <a:miter lim="800000"/>
            <a:headEnd/>
            <a:tailEnd/>
          </a:ln>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ctr"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b="1" i="0" u="none" strike="noStrike" kern="0" cap="none" spc="0" normalizeH="0" baseline="0" noProof="0" dirty="0" smtClean="0">
                <a:ln>
                  <a:noFill/>
                </a:ln>
                <a:solidFill>
                  <a:schemeClr val="tx2"/>
                </a:solidFill>
                <a:effectLst/>
                <a:uLnTx/>
                <a:uFillTx/>
                <a:latin typeface="Calibri" pitchFamily="34" charset="0"/>
                <a:cs typeface="Calibri" pitchFamily="34" charset="0"/>
              </a:rPr>
              <a:t>Esiti monitoraggio – Applicazione Linee guida  primo biennio. </a:t>
            </a:r>
            <a:r>
              <a:rPr kumimoji="0" lang="it-IT" sz="1600" b="1" i="0" u="none" strike="noStrike" kern="0" cap="none" spc="0" normalizeH="0" baseline="0" noProof="0" dirty="0" smtClean="0">
                <a:ln>
                  <a:noFill/>
                </a:ln>
                <a:solidFill>
                  <a:schemeClr val="tx2"/>
                </a:solidFill>
                <a:effectLst/>
                <a:uLnTx/>
                <a:uFillTx/>
                <a:latin typeface="Calibri" pitchFamily="34" charset="0"/>
                <a:cs typeface="Calibri" pitchFamily="34" charset="0"/>
              </a:rPr>
              <a:t/>
            </a:r>
            <a:br>
              <a:rPr kumimoji="0" lang="it-IT" sz="1600" b="1" i="0" u="none" strike="noStrike" kern="0" cap="none" spc="0" normalizeH="0" baseline="0" noProof="0" dirty="0" smtClean="0">
                <a:ln>
                  <a:noFill/>
                </a:ln>
                <a:solidFill>
                  <a:schemeClr val="tx2"/>
                </a:solidFill>
                <a:effectLst/>
                <a:uLnTx/>
                <a:uFillTx/>
                <a:latin typeface="Calibri" pitchFamily="34" charset="0"/>
                <a:cs typeface="Calibri" pitchFamily="34" charset="0"/>
              </a:rPr>
            </a:br>
            <a:endParaRPr kumimoji="0" lang="it-IT" b="1" i="0" u="none" strike="noStrike" kern="0" cap="none" spc="0" normalizeH="0" baseline="0" noProof="0" dirty="0" smtClean="0">
              <a:ln>
                <a:noFill/>
              </a:ln>
              <a:solidFill>
                <a:schemeClr val="tx2"/>
              </a:solidFill>
              <a:effectLst/>
              <a:uLnTx/>
              <a:uFillTx/>
              <a:latin typeface="Calibri" pitchFamily="34" charset="0"/>
              <a:cs typeface="Calibri" pitchFamily="34" charset="0"/>
            </a:endParaRPr>
          </a:p>
        </p:txBody>
      </p:sp>
      <p:pic>
        <p:nvPicPr>
          <p:cNvPr id="7" name="Picture 2" descr="C:\Users\utente6\Desktop\JOB_ORIENTA\IMG\!cid_7DB41FA6-3DE4-41F3-9CA0-53E98352CE14@indire.png"/>
          <p:cNvPicPr>
            <a:picLocks noChangeAspect="1" noChangeArrowheads="1"/>
          </p:cNvPicPr>
          <p:nvPr/>
        </p:nvPicPr>
        <p:blipFill>
          <a:blip r:embed="rId2" cstate="print"/>
          <a:srcRect/>
          <a:stretch>
            <a:fillRect/>
          </a:stretch>
        </p:blipFill>
        <p:spPr bwMode="auto">
          <a:xfrm>
            <a:off x="0" y="0"/>
            <a:ext cx="450850" cy="609600"/>
          </a:xfrm>
          <a:prstGeom prst="rect">
            <a:avLst/>
          </a:prstGeom>
          <a:noFill/>
          <a:ln w="9525">
            <a:noFill/>
            <a:miter lim="800000"/>
            <a:headEnd/>
            <a:tailEnd/>
          </a:ln>
        </p:spPr>
      </p:pic>
      <p:pic>
        <p:nvPicPr>
          <p:cNvPr id="8" name="Picture 3" descr="C:\Users\utente6\Desktop\JOB_ORIENTA\IMG\!cid_A12A8722-8970-4F52-8886-09ED09EADFC2@indire.png"/>
          <p:cNvPicPr>
            <a:picLocks noChangeAspect="1" noChangeArrowheads="1"/>
          </p:cNvPicPr>
          <p:nvPr/>
        </p:nvPicPr>
        <p:blipFill>
          <a:blip r:embed="rId3" cstate="print"/>
          <a:srcRect/>
          <a:stretch>
            <a:fillRect/>
          </a:stretch>
        </p:blipFill>
        <p:spPr bwMode="auto">
          <a:xfrm>
            <a:off x="7237312" y="0"/>
            <a:ext cx="1906688" cy="476672"/>
          </a:xfrm>
          <a:prstGeom prst="rect">
            <a:avLst/>
          </a:prstGeom>
          <a:noFill/>
          <a:ln w="9525">
            <a:noFill/>
            <a:miter lim="800000"/>
            <a:headEnd/>
            <a:tailEnd/>
          </a:ln>
        </p:spPr>
      </p:pic>
      <p:sp>
        <p:nvSpPr>
          <p:cNvPr id="9" name="Segnaposto contenuto 4"/>
          <p:cNvSpPr>
            <a:spLocks noGrp="1"/>
          </p:cNvSpPr>
          <p:nvPr>
            <p:ph idx="1"/>
          </p:nvPr>
        </p:nvSpPr>
        <p:spPr>
          <a:xfrm>
            <a:off x="539552" y="1023119"/>
            <a:ext cx="8229600" cy="461665"/>
          </a:xfrm>
          <a:prstGeom prst="rect">
            <a:avLst/>
          </a:prstGeom>
        </p:spPr>
        <p:txBody>
          <a:bodyPr wrap="square">
            <a:spAutoFit/>
          </a:bodyPr>
          <a:lstStyle/>
          <a:p>
            <a:pPr algn="just">
              <a:buNone/>
            </a:pPr>
            <a:r>
              <a:rPr lang="it-IT" sz="2400" b="1" dirty="0" smtClean="0">
                <a:solidFill>
                  <a:schemeClr val="tx1"/>
                </a:solidFill>
                <a:latin typeface="Calibri" pitchFamily="34" charset="0"/>
                <a:cs typeface="Calibri" pitchFamily="34" charset="0"/>
              </a:rPr>
              <a:t>I dipartimenti </a:t>
            </a:r>
          </a:p>
        </p:txBody>
      </p:sp>
    </p:spTree>
  </p:cSld>
  <p:clrMapOvr>
    <a:masterClrMapping/>
  </p:clrMapOvr>
  <p:transition spd="med" advClick="0">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63489" name="Titolo 1"/>
          <p:cNvSpPr>
            <a:spLocks noGrp="1"/>
          </p:cNvSpPr>
          <p:nvPr>
            <p:ph type="title"/>
          </p:nvPr>
        </p:nvSpPr>
        <p:spPr/>
        <p:txBody>
          <a:bodyPr/>
          <a:lstStyle/>
          <a:p>
            <a:pPr eaLnBrk="1" hangingPunct="1"/>
            <a:r>
              <a:rPr lang="it-IT" dirty="0" smtClean="0">
                <a:solidFill>
                  <a:schemeClr val="tx1"/>
                </a:solidFill>
                <a:latin typeface="Aharoni"/>
                <a:ea typeface="Aharoni"/>
                <a:cs typeface="Aharoni"/>
              </a:rPr>
              <a:t>Le  azioni da intraprendere</a:t>
            </a:r>
            <a:r>
              <a:rPr lang="it-IT" dirty="0" smtClean="0">
                <a:solidFill>
                  <a:schemeClr val="tx1"/>
                </a:solidFill>
              </a:rPr>
              <a:t> </a:t>
            </a:r>
          </a:p>
        </p:txBody>
      </p:sp>
      <p:sp>
        <p:nvSpPr>
          <p:cNvPr id="5" name="Segnaposto contenuto 7"/>
          <p:cNvSpPr txBox="1">
            <a:spLocks/>
          </p:cNvSpPr>
          <p:nvPr/>
        </p:nvSpPr>
        <p:spPr bwMode="auto">
          <a:xfrm>
            <a:off x="428625" y="1071563"/>
            <a:ext cx="8229600" cy="4525962"/>
          </a:xfrm>
          <a:prstGeom prst="rect">
            <a:avLst/>
          </a:prstGeom>
          <a:noFill/>
          <a:ln w="9525">
            <a:noFill/>
            <a:miter lim="800000"/>
            <a:headEnd/>
            <a:tailEnd/>
          </a:ln>
        </p:spPr>
        <p:txBody>
          <a:bodyPr/>
          <a:lstStyle/>
          <a:p>
            <a:pPr marL="342900" indent="-342900">
              <a:spcBef>
                <a:spcPct val="20000"/>
              </a:spcBef>
              <a:buFontTx/>
              <a:buChar char="•"/>
              <a:defRPr/>
            </a:pPr>
            <a:endParaRPr lang="it-IT" sz="3000" kern="0" dirty="0">
              <a:latin typeface="+mn-lt"/>
              <a:cs typeface="+mn-cs"/>
            </a:endParaRPr>
          </a:p>
          <a:p>
            <a:pPr marL="342900" indent="-342900">
              <a:spcBef>
                <a:spcPct val="20000"/>
              </a:spcBef>
              <a:buFontTx/>
              <a:buChar char="•"/>
              <a:defRPr/>
            </a:pPr>
            <a:endParaRPr lang="it-IT" sz="3000" kern="0" dirty="0">
              <a:latin typeface="+mn-lt"/>
              <a:cs typeface="+mn-cs"/>
            </a:endParaRPr>
          </a:p>
        </p:txBody>
      </p:sp>
      <p:sp>
        <p:nvSpPr>
          <p:cNvPr id="6" name="Titolo 6"/>
          <p:cNvSpPr txBox="1">
            <a:spLocks/>
          </p:cNvSpPr>
          <p:nvPr/>
        </p:nvSpPr>
        <p:spPr bwMode="auto">
          <a:xfrm>
            <a:off x="500063" y="1771642"/>
            <a:ext cx="8229600" cy="585788"/>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nchor="ctr">
            <a:spAutoFit/>
          </a:bodyPr>
          <a:lstStyle/>
          <a:p>
            <a:pPr marL="1971675">
              <a:defRPr/>
            </a:pPr>
            <a:r>
              <a:rPr lang="it-IT" sz="3200" b="1" kern="0" dirty="0"/>
              <a:t>1. Monitoraggio</a:t>
            </a:r>
          </a:p>
        </p:txBody>
      </p:sp>
      <p:sp>
        <p:nvSpPr>
          <p:cNvPr id="8" name="Titolo 6"/>
          <p:cNvSpPr txBox="1">
            <a:spLocks/>
          </p:cNvSpPr>
          <p:nvPr/>
        </p:nvSpPr>
        <p:spPr bwMode="auto">
          <a:xfrm>
            <a:off x="500063" y="2630486"/>
            <a:ext cx="8229600" cy="5842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nchor="ctr">
            <a:spAutoFit/>
          </a:bodyPr>
          <a:lstStyle/>
          <a:p>
            <a:pPr marL="1971675" eaLnBrk="0" hangingPunct="0">
              <a:defRPr/>
            </a:pPr>
            <a:r>
              <a:rPr lang="it-IT" sz="3200" b="1" dirty="0"/>
              <a:t>2. Supporto</a:t>
            </a:r>
            <a:endParaRPr lang="it-IT" sz="3200" b="1" u="sng" dirty="0"/>
          </a:p>
        </p:txBody>
      </p:sp>
      <p:sp>
        <p:nvSpPr>
          <p:cNvPr id="10" name="Titolo 6"/>
          <p:cNvSpPr txBox="1">
            <a:spLocks/>
          </p:cNvSpPr>
          <p:nvPr/>
        </p:nvSpPr>
        <p:spPr bwMode="auto">
          <a:xfrm>
            <a:off x="539552" y="3487742"/>
            <a:ext cx="8229600" cy="58420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nchor="ctr">
            <a:spAutoFit/>
          </a:bodyPr>
          <a:lstStyle/>
          <a:p>
            <a:pPr marL="1971675" eaLnBrk="0" hangingPunct="0">
              <a:defRPr/>
            </a:pPr>
            <a:r>
              <a:rPr lang="it-IT" sz="3200" b="1" dirty="0"/>
              <a:t>3. Documentazione e ricerca</a:t>
            </a:r>
          </a:p>
        </p:txBody>
      </p:sp>
      <p:pic>
        <p:nvPicPr>
          <p:cNvPr id="11" name="Picture 2" descr="C:\Users\utente6\Desktop\JOB_ORIENTA\IMG\!cid_7DB41FA6-3DE4-41F3-9CA0-53E98352CE14@indire.png"/>
          <p:cNvPicPr>
            <a:picLocks noChangeAspect="1" noChangeArrowheads="1"/>
          </p:cNvPicPr>
          <p:nvPr/>
        </p:nvPicPr>
        <p:blipFill>
          <a:blip r:embed="rId2" cstate="print"/>
          <a:srcRect/>
          <a:stretch>
            <a:fillRect/>
          </a:stretch>
        </p:blipFill>
        <p:spPr bwMode="auto">
          <a:xfrm>
            <a:off x="0" y="0"/>
            <a:ext cx="450850" cy="609600"/>
          </a:xfrm>
          <a:prstGeom prst="rect">
            <a:avLst/>
          </a:prstGeom>
          <a:noFill/>
          <a:ln w="9525">
            <a:noFill/>
            <a:miter lim="800000"/>
            <a:headEnd/>
            <a:tailEnd/>
          </a:ln>
        </p:spPr>
      </p:pic>
    </p:spTree>
  </p:cSld>
  <p:clrMapOvr>
    <a:masterClrMapping/>
  </p:clrMapOvr>
  <p:transition spd="med" advClick="0">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8370" name="Titolo 1"/>
          <p:cNvSpPr>
            <a:spLocks noGrp="1"/>
          </p:cNvSpPr>
          <p:nvPr>
            <p:ph type="title"/>
          </p:nvPr>
        </p:nvSpPr>
        <p:spPr>
          <a:xfrm>
            <a:off x="500063" y="0"/>
            <a:ext cx="8229600" cy="792163"/>
          </a:xfrm>
        </p:spPr>
        <p:txBody>
          <a:bodyPr/>
          <a:lstStyle/>
          <a:p>
            <a:pPr eaLnBrk="1" hangingPunct="1"/>
            <a:r>
              <a:rPr lang="it-IT" smtClean="0">
                <a:solidFill>
                  <a:srgbClr val="FF0000"/>
                </a:solidFill>
                <a:latin typeface="Aharoni" pitchFamily="2" charset="-79"/>
                <a:cs typeface="Aharoni" pitchFamily="2" charset="-79"/>
              </a:rPr>
              <a:t>Azioni da intraprendere</a:t>
            </a:r>
            <a:r>
              <a:rPr lang="it-IT" smtClean="0">
                <a:solidFill>
                  <a:schemeClr val="tx1"/>
                </a:solidFill>
                <a:latin typeface="Aharoni" pitchFamily="2" charset="-79"/>
                <a:cs typeface="Aharoni" pitchFamily="2" charset="-79"/>
              </a:rPr>
              <a:t> </a:t>
            </a:r>
          </a:p>
        </p:txBody>
      </p:sp>
      <p:sp>
        <p:nvSpPr>
          <p:cNvPr id="5" name="Segnaposto contenuto 7"/>
          <p:cNvSpPr txBox="1">
            <a:spLocks/>
          </p:cNvSpPr>
          <p:nvPr/>
        </p:nvSpPr>
        <p:spPr bwMode="auto">
          <a:xfrm>
            <a:off x="333375" y="1071563"/>
            <a:ext cx="8229600" cy="4525962"/>
          </a:xfrm>
          <a:prstGeom prst="rect">
            <a:avLst/>
          </a:prstGeom>
          <a:noFill/>
          <a:ln w="9525">
            <a:noFill/>
            <a:miter lim="800000"/>
            <a:headEnd/>
            <a:tailEnd/>
          </a:ln>
        </p:spPr>
        <p:txBody>
          <a:bodyPr/>
          <a:lstStyle/>
          <a:p>
            <a:pPr marL="342900" indent="-342900">
              <a:spcBef>
                <a:spcPct val="20000"/>
              </a:spcBef>
              <a:buFontTx/>
              <a:buChar char="•"/>
              <a:defRPr/>
            </a:pPr>
            <a:endParaRPr lang="it-IT" sz="3000" kern="0" dirty="0">
              <a:latin typeface="+mn-lt"/>
              <a:cs typeface="+mn-cs"/>
            </a:endParaRPr>
          </a:p>
          <a:p>
            <a:pPr marL="342900" indent="-342900">
              <a:spcBef>
                <a:spcPct val="20000"/>
              </a:spcBef>
              <a:buFontTx/>
              <a:buChar char="•"/>
              <a:defRPr/>
            </a:pPr>
            <a:endParaRPr lang="it-IT" sz="3000" kern="0" dirty="0">
              <a:latin typeface="+mn-lt"/>
              <a:cs typeface="+mn-cs"/>
            </a:endParaRPr>
          </a:p>
        </p:txBody>
      </p:sp>
      <p:sp>
        <p:nvSpPr>
          <p:cNvPr id="9" name="Segnaposto testo 4"/>
          <p:cNvSpPr txBox="1">
            <a:spLocks/>
          </p:cNvSpPr>
          <p:nvPr/>
        </p:nvSpPr>
        <p:spPr>
          <a:xfrm>
            <a:off x="714348" y="659821"/>
            <a:ext cx="7818092" cy="680947"/>
          </a:xfrm>
          <a:prstGeom prst="rect">
            <a:avLst/>
          </a:prstGeom>
        </p:spPr>
        <p:style>
          <a:lnRef idx="1">
            <a:schemeClr val="accent1"/>
          </a:lnRef>
          <a:fillRef idx="2">
            <a:schemeClr val="accent1"/>
          </a:fillRef>
          <a:effectRef idx="1">
            <a:schemeClr val="accent1"/>
          </a:effectRef>
          <a:fontRef idx="minor">
            <a:schemeClr val="dk1"/>
          </a:fontRef>
        </p:style>
        <p:txBody>
          <a:bodyPr/>
          <a:lstStyle/>
          <a:p>
            <a:pPr marL="342900" indent="-342900" algn="ctr">
              <a:spcBef>
                <a:spcPct val="20000"/>
              </a:spcBef>
              <a:defRPr/>
            </a:pPr>
            <a:r>
              <a:rPr lang="it-IT" sz="3200" kern="0" dirty="0">
                <a:solidFill>
                  <a:schemeClr val="bg1"/>
                </a:solidFill>
                <a:latin typeface="Aharoni" pitchFamily="2" charset="-79"/>
                <a:cs typeface="Aharoni" pitchFamily="2" charset="-79"/>
              </a:rPr>
              <a:t>1. </a:t>
            </a:r>
            <a:r>
              <a:rPr lang="it-IT" sz="3200" b="1" kern="0" dirty="0">
                <a:solidFill>
                  <a:schemeClr val="bg1"/>
                </a:solidFill>
                <a:latin typeface="Aharoni" pitchFamily="2" charset="-79"/>
                <a:cs typeface="Aharoni" pitchFamily="2" charset="-79"/>
              </a:rPr>
              <a:t>Monitoraggio</a:t>
            </a:r>
            <a:r>
              <a:rPr lang="it-IT" sz="3200" kern="0" dirty="0">
                <a:solidFill>
                  <a:schemeClr val="bg1"/>
                </a:solidFill>
                <a:latin typeface="Aharoni" pitchFamily="2" charset="-79"/>
                <a:cs typeface="Aharoni" pitchFamily="2" charset="-79"/>
              </a:rPr>
              <a:t>	</a:t>
            </a:r>
          </a:p>
        </p:txBody>
      </p:sp>
      <p:sp>
        <p:nvSpPr>
          <p:cNvPr id="10" name="Segnaposto contenuto 5"/>
          <p:cNvSpPr txBox="1">
            <a:spLocks/>
          </p:cNvSpPr>
          <p:nvPr/>
        </p:nvSpPr>
        <p:spPr>
          <a:xfrm>
            <a:off x="2000232" y="1551152"/>
            <a:ext cx="5162346" cy="4254112"/>
          </a:xfrm>
          <a:prstGeom prst="rect">
            <a:avLst/>
          </a:prstGeom>
        </p:spPr>
        <p:style>
          <a:lnRef idx="1">
            <a:schemeClr val="accent1"/>
          </a:lnRef>
          <a:fillRef idx="2">
            <a:schemeClr val="accent1"/>
          </a:fillRef>
          <a:effectRef idx="1">
            <a:schemeClr val="accent1"/>
          </a:effectRef>
          <a:fontRef idx="minor">
            <a:schemeClr val="dk1"/>
          </a:fontRef>
        </p:style>
        <p:txBody>
          <a:bodyPr/>
          <a:lstStyle/>
          <a:p>
            <a:pPr marL="342900" indent="-342900">
              <a:spcBef>
                <a:spcPct val="20000"/>
              </a:spcBef>
              <a:buFont typeface="Wingdings" pitchFamily="2" charset="2"/>
              <a:buChar char="§"/>
              <a:defRPr/>
            </a:pPr>
            <a:r>
              <a:rPr lang="it-IT" sz="2000" dirty="0">
                <a:solidFill>
                  <a:srgbClr val="000000"/>
                </a:solidFill>
                <a:cs typeface="Arial" charset="0"/>
              </a:rPr>
              <a:t>Azioni promosse dalle scuole per la diffusione e per l’analisi dei temi caratterizzanti le Linee Guida per il secondo biennio e quinto anno</a:t>
            </a:r>
          </a:p>
          <a:p>
            <a:pPr>
              <a:spcBef>
                <a:spcPct val="20000"/>
              </a:spcBef>
              <a:defRPr/>
            </a:pPr>
            <a:endParaRPr lang="it-IT" sz="2000" dirty="0">
              <a:solidFill>
                <a:srgbClr val="000000"/>
              </a:solidFill>
              <a:cs typeface="Arial" charset="0"/>
            </a:endParaRPr>
          </a:p>
          <a:p>
            <a:pPr>
              <a:spcBef>
                <a:spcPct val="20000"/>
              </a:spcBef>
              <a:defRPr/>
            </a:pPr>
            <a:r>
              <a:rPr lang="it-IT" sz="2000" dirty="0">
                <a:solidFill>
                  <a:srgbClr val="000000"/>
                </a:solidFill>
                <a:cs typeface="Arial" charset="0"/>
              </a:rPr>
              <a:t>      </a:t>
            </a:r>
          </a:p>
        </p:txBody>
      </p:sp>
      <p:sp>
        <p:nvSpPr>
          <p:cNvPr id="14" name="Rettangolo arrotondato 13"/>
          <p:cNvSpPr/>
          <p:nvPr/>
        </p:nvSpPr>
        <p:spPr>
          <a:xfrm>
            <a:off x="2330450" y="2997200"/>
            <a:ext cx="4402138" cy="2600325"/>
          </a:xfrm>
          <a:prstGeom prst="roundRect">
            <a:avLst>
              <a:gd name="adj" fmla="val 27995"/>
            </a:avLst>
          </a:prstGeom>
          <a:solidFill>
            <a:schemeClr val="accent1">
              <a:lumMod val="20000"/>
              <a:lumOff val="80000"/>
            </a:schemeClr>
          </a:solidFill>
          <a:ln>
            <a:prstDash val="dash"/>
          </a:ln>
        </p:spPr>
        <p:style>
          <a:lnRef idx="1">
            <a:schemeClr val="accent1"/>
          </a:lnRef>
          <a:fillRef idx="2">
            <a:schemeClr val="accent1"/>
          </a:fillRef>
          <a:effectRef idx="1">
            <a:schemeClr val="accent1"/>
          </a:effectRef>
          <a:fontRef idx="minor">
            <a:schemeClr val="dk1"/>
          </a:fontRef>
        </p:style>
        <p:txBody>
          <a:bodyPr anchor="ctr"/>
          <a:lstStyle/>
          <a:p>
            <a:pPr marL="228600" lvl="1" algn="r" defTabSz="1022350" fontAlgn="auto">
              <a:lnSpc>
                <a:spcPct val="150000"/>
              </a:lnSpc>
              <a:spcBef>
                <a:spcPts val="0"/>
              </a:spcBef>
              <a:spcAft>
                <a:spcPct val="15000"/>
              </a:spcAft>
              <a:defRPr/>
            </a:pPr>
            <a:endParaRPr lang="it-IT" dirty="0">
              <a:solidFill>
                <a:schemeClr val="tx1"/>
              </a:solidFill>
              <a:latin typeface="Aharoni" pitchFamily="2" charset="-79"/>
              <a:cs typeface="Aharoni" pitchFamily="2" charset="-79"/>
            </a:endParaRPr>
          </a:p>
          <a:p>
            <a:pPr marL="228600" lvl="1" algn="r" defTabSz="1022350" fontAlgn="auto">
              <a:lnSpc>
                <a:spcPct val="150000"/>
              </a:lnSpc>
              <a:spcBef>
                <a:spcPts val="0"/>
              </a:spcBef>
              <a:spcAft>
                <a:spcPct val="15000"/>
              </a:spcAft>
              <a:defRPr/>
            </a:pPr>
            <a:endParaRPr lang="it-IT" dirty="0">
              <a:solidFill>
                <a:schemeClr val="tx1"/>
              </a:solidFill>
              <a:latin typeface="Aharoni" pitchFamily="2" charset="-79"/>
              <a:cs typeface="Aharoni" pitchFamily="2" charset="-79"/>
            </a:endParaRPr>
          </a:p>
        </p:txBody>
      </p:sp>
      <p:sp>
        <p:nvSpPr>
          <p:cNvPr id="15" name="Rettangolo 52"/>
          <p:cNvSpPr>
            <a:spLocks noChangeArrowheads="1"/>
          </p:cNvSpPr>
          <p:nvPr/>
        </p:nvSpPr>
        <p:spPr bwMode="auto">
          <a:xfrm>
            <a:off x="2484438" y="2997200"/>
            <a:ext cx="4103687" cy="2327275"/>
          </a:xfrm>
          <a:prstGeom prst="rect">
            <a:avLst/>
          </a:prstGeom>
          <a:noFill/>
          <a:ln w="9525">
            <a:noFill/>
            <a:miter lim="800000"/>
            <a:headEnd/>
            <a:tailEnd/>
          </a:ln>
        </p:spPr>
        <p:txBody>
          <a:bodyPr>
            <a:spAutoFit/>
          </a:bodyPr>
          <a:lstStyle/>
          <a:p>
            <a:pPr marL="179388" defTabSz="2755900">
              <a:lnSpc>
                <a:spcPct val="90000"/>
              </a:lnSpc>
              <a:spcAft>
                <a:spcPts val="600"/>
              </a:spcAft>
              <a:defRPr/>
            </a:pPr>
            <a:endParaRPr lang="it-IT" sz="1600" b="1" dirty="0">
              <a:solidFill>
                <a:schemeClr val="accent1">
                  <a:lumMod val="50000"/>
                </a:schemeClr>
              </a:solidFill>
              <a:latin typeface="Aharoni" pitchFamily="2" charset="-79"/>
              <a:cs typeface="Aharoni" pitchFamily="2" charset="-79"/>
            </a:endParaRPr>
          </a:p>
          <a:p>
            <a:pPr marL="442913" indent="-263525" defTabSz="2755900">
              <a:lnSpc>
                <a:spcPct val="90000"/>
              </a:lnSpc>
              <a:spcAft>
                <a:spcPts val="600"/>
              </a:spcAft>
              <a:buFontTx/>
              <a:buBlip>
                <a:blip r:embed="rId2"/>
              </a:buBlip>
              <a:defRPr/>
            </a:pPr>
            <a:r>
              <a:rPr lang="it-IT" sz="1600" b="1" dirty="0">
                <a:solidFill>
                  <a:schemeClr val="accent1">
                    <a:lumMod val="50000"/>
                  </a:schemeClr>
                </a:solidFill>
                <a:latin typeface="Aharoni" pitchFamily="2" charset="-79"/>
                <a:cs typeface="Aharoni" pitchFamily="2" charset="-79"/>
              </a:rPr>
              <a:t>Dipartimenti e CTS </a:t>
            </a:r>
          </a:p>
          <a:p>
            <a:pPr marL="442913" indent="-263525" defTabSz="2755900">
              <a:lnSpc>
                <a:spcPct val="90000"/>
              </a:lnSpc>
              <a:spcAft>
                <a:spcPts val="600"/>
              </a:spcAft>
              <a:buFontTx/>
              <a:buBlip>
                <a:blip r:embed="rId2"/>
              </a:buBlip>
              <a:defRPr/>
            </a:pPr>
            <a:r>
              <a:rPr lang="it-IT" sz="1600" b="1" dirty="0">
                <a:solidFill>
                  <a:schemeClr val="accent1">
                    <a:lumMod val="50000"/>
                  </a:schemeClr>
                </a:solidFill>
                <a:latin typeface="Aharoni" pitchFamily="2" charset="-79"/>
                <a:cs typeface="Aharoni" pitchFamily="2" charset="-79"/>
              </a:rPr>
              <a:t>Utilizzo quota di autonomia (20%) </a:t>
            </a:r>
          </a:p>
          <a:p>
            <a:pPr marL="442913" indent="-263525" defTabSz="2755900">
              <a:lnSpc>
                <a:spcPct val="90000"/>
              </a:lnSpc>
              <a:spcAft>
                <a:spcPts val="600"/>
              </a:spcAft>
              <a:buFontTx/>
              <a:buBlip>
                <a:blip r:embed="rId2"/>
              </a:buBlip>
              <a:defRPr/>
            </a:pPr>
            <a:r>
              <a:rPr lang="it-IT" sz="1600" b="1" dirty="0">
                <a:solidFill>
                  <a:schemeClr val="accent1">
                    <a:lumMod val="50000"/>
                  </a:schemeClr>
                </a:solidFill>
                <a:latin typeface="Aharoni" pitchFamily="2" charset="-79"/>
                <a:cs typeface="Aharoni" pitchFamily="2" charset="-79"/>
              </a:rPr>
              <a:t>Orientamento in ingresso, in itinere, in uscita</a:t>
            </a:r>
          </a:p>
          <a:p>
            <a:pPr marL="442913" indent="-263525" defTabSz="2755900">
              <a:lnSpc>
                <a:spcPct val="90000"/>
              </a:lnSpc>
              <a:spcAft>
                <a:spcPts val="600"/>
              </a:spcAft>
              <a:buFontTx/>
              <a:buBlip>
                <a:blip r:embed="rId2"/>
              </a:buBlip>
              <a:defRPr/>
            </a:pPr>
            <a:r>
              <a:rPr lang="it-IT" sz="1600" b="1" dirty="0">
                <a:solidFill>
                  <a:schemeClr val="accent1">
                    <a:lumMod val="50000"/>
                  </a:schemeClr>
                </a:solidFill>
                <a:latin typeface="Aharoni" pitchFamily="2" charset="-79"/>
                <a:cs typeface="Aharoni" pitchFamily="2" charset="-79"/>
              </a:rPr>
              <a:t>Valutazione delle competenze </a:t>
            </a:r>
          </a:p>
          <a:p>
            <a:pPr marL="442913" indent="-263525" defTabSz="2755900">
              <a:lnSpc>
                <a:spcPct val="90000"/>
              </a:lnSpc>
              <a:spcAft>
                <a:spcPts val="600"/>
              </a:spcAft>
              <a:buFontTx/>
              <a:buBlip>
                <a:blip r:embed="rId2"/>
              </a:buBlip>
              <a:defRPr/>
            </a:pPr>
            <a:r>
              <a:rPr lang="it-IT" sz="1600" b="1" dirty="0">
                <a:solidFill>
                  <a:schemeClr val="accent1">
                    <a:lumMod val="50000"/>
                  </a:schemeClr>
                </a:solidFill>
                <a:latin typeface="Aharoni" pitchFamily="2" charset="-79"/>
                <a:cs typeface="Aharoni" pitchFamily="2" charset="-79"/>
              </a:rPr>
              <a:t>Opzioni (10 per </a:t>
            </a:r>
            <a:r>
              <a:rPr lang="it-IT" sz="1600" b="1" dirty="0" err="1">
                <a:solidFill>
                  <a:schemeClr val="accent1">
                    <a:lumMod val="50000"/>
                  </a:schemeClr>
                </a:solidFill>
                <a:latin typeface="Aharoni" pitchFamily="2" charset="-79"/>
                <a:cs typeface="Aharoni" pitchFamily="2" charset="-79"/>
              </a:rPr>
              <a:t>I.T</a:t>
            </a:r>
            <a:r>
              <a:rPr lang="it-IT" sz="1600" b="1" dirty="0">
                <a:solidFill>
                  <a:schemeClr val="accent1">
                    <a:lumMod val="50000"/>
                  </a:schemeClr>
                </a:solidFill>
                <a:latin typeface="Aharoni" pitchFamily="2" charset="-79"/>
                <a:cs typeface="Aharoni" pitchFamily="2" charset="-79"/>
              </a:rPr>
              <a:t>; 10 per </a:t>
            </a:r>
            <a:r>
              <a:rPr lang="it-IT" sz="1600" b="1" dirty="0" err="1">
                <a:solidFill>
                  <a:schemeClr val="accent1">
                    <a:lumMod val="50000"/>
                  </a:schemeClr>
                </a:solidFill>
                <a:latin typeface="Aharoni" pitchFamily="2" charset="-79"/>
                <a:cs typeface="Aharoni" pitchFamily="2" charset="-79"/>
              </a:rPr>
              <a:t>I.P</a:t>
            </a:r>
            <a:r>
              <a:rPr lang="it-IT" sz="1600" b="1" dirty="0">
                <a:solidFill>
                  <a:schemeClr val="accent1">
                    <a:lumMod val="50000"/>
                  </a:schemeClr>
                </a:solidFill>
                <a:latin typeface="Aharoni" pitchFamily="2" charset="-79"/>
                <a:cs typeface="Aharoni" pitchFamily="2" charset="-79"/>
              </a:rPr>
              <a:t>.) </a:t>
            </a:r>
          </a:p>
          <a:p>
            <a:pPr marL="442913" indent="-263525" defTabSz="2755900">
              <a:lnSpc>
                <a:spcPct val="90000"/>
              </a:lnSpc>
              <a:spcAft>
                <a:spcPts val="600"/>
              </a:spcAft>
              <a:buFontTx/>
              <a:buBlip>
                <a:blip r:embed="rId2"/>
              </a:buBlip>
              <a:defRPr/>
            </a:pPr>
            <a:r>
              <a:rPr lang="it-IT" sz="1600" b="1" dirty="0">
                <a:solidFill>
                  <a:schemeClr val="accent1">
                    <a:lumMod val="50000"/>
                  </a:schemeClr>
                </a:solidFill>
                <a:latin typeface="Aharoni" pitchFamily="2" charset="-79"/>
                <a:cs typeface="Aharoni" pitchFamily="2" charset="-79"/>
              </a:rPr>
              <a:t>Alternanza Scuola- Lavoro/ </a:t>
            </a:r>
            <a:r>
              <a:rPr lang="it-IT" sz="1600" b="1" dirty="0" err="1">
                <a:solidFill>
                  <a:schemeClr val="accent1">
                    <a:lumMod val="50000"/>
                  </a:schemeClr>
                </a:solidFill>
                <a:latin typeface="Aharoni" pitchFamily="2" charset="-79"/>
                <a:cs typeface="Aharoni" pitchFamily="2" charset="-79"/>
              </a:rPr>
              <a:t>IFS</a:t>
            </a:r>
            <a:endParaRPr lang="it-IT" sz="1600" b="1" dirty="0">
              <a:solidFill>
                <a:schemeClr val="accent1">
                  <a:lumMod val="50000"/>
                </a:schemeClr>
              </a:solidFill>
              <a:latin typeface="Aharoni" pitchFamily="2" charset="-79"/>
              <a:cs typeface="Aharoni" pitchFamily="2" charset="-79"/>
            </a:endParaRPr>
          </a:p>
        </p:txBody>
      </p:sp>
      <p:sp>
        <p:nvSpPr>
          <p:cNvPr id="2" name="Segnaposto numero diapositiva 1"/>
          <p:cNvSpPr>
            <a:spLocks noGrp="1"/>
          </p:cNvSpPr>
          <p:nvPr>
            <p:ph type="sldNum" sz="quarter" idx="12"/>
          </p:nvPr>
        </p:nvSpPr>
        <p:spPr/>
        <p:txBody>
          <a:bodyPr/>
          <a:lstStyle/>
          <a:p>
            <a:pPr>
              <a:defRPr/>
            </a:pPr>
            <a:fld id="{0D74A6D8-7D33-4425-93CB-80AE33B96F57}" type="slidenum">
              <a:rPr lang="it-IT" smtClean="0"/>
              <a:pPr>
                <a:defRPr/>
              </a:pPr>
              <a:t>14</a:t>
            </a:fld>
            <a:endParaRPr lang="it-IT"/>
          </a:p>
        </p:txBody>
      </p:sp>
      <p:pic>
        <p:nvPicPr>
          <p:cNvPr id="58381" name="Picture 2"/>
          <p:cNvPicPr>
            <a:picLocks noChangeAspect="1" noChangeArrowheads="1"/>
          </p:cNvPicPr>
          <p:nvPr/>
        </p:nvPicPr>
        <p:blipFill>
          <a:blip r:embed="rId3" cstate="print"/>
          <a:srcRect/>
          <a:stretch>
            <a:fillRect/>
          </a:stretch>
        </p:blipFill>
        <p:spPr bwMode="auto">
          <a:xfrm>
            <a:off x="-32" y="-24"/>
            <a:ext cx="542925" cy="585787"/>
          </a:xfrm>
          <a:prstGeom prst="rect">
            <a:avLst/>
          </a:prstGeom>
          <a:noFill/>
          <a:ln w="9525">
            <a:noFill/>
            <a:miter lim="800000"/>
            <a:headEnd/>
            <a:tailEnd/>
          </a:ln>
        </p:spPr>
      </p:pic>
    </p:spTree>
  </p:cSld>
  <p:clrMapOvr>
    <a:masterClrMapping/>
  </p:clrMapOvr>
  <p:transition spd="med" advClick="0">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2000" fill="hold"/>
                                        <p:tgtEl>
                                          <p:spTgt spid="14"/>
                                        </p:tgtEl>
                                        <p:attrNameLst>
                                          <p:attrName>ppt_x</p:attrName>
                                        </p:attrNameLst>
                                      </p:cBhvr>
                                      <p:tavLst>
                                        <p:tav tm="0">
                                          <p:val>
                                            <p:strVal val="#ppt_x-.2"/>
                                          </p:val>
                                        </p:tav>
                                        <p:tav tm="100000">
                                          <p:val>
                                            <p:strVal val="#ppt_x"/>
                                          </p:val>
                                        </p:tav>
                                      </p:tavLst>
                                    </p:anim>
                                    <p:anim calcmode="lin" valueType="num">
                                      <p:cBhvr>
                                        <p:cTn id="8" dur="20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9" dur="2000"/>
                                        <p:tgtEl>
                                          <p:spTgt spid="14"/>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2000" fill="hold"/>
                                        <p:tgtEl>
                                          <p:spTgt spid="15"/>
                                        </p:tgtEl>
                                        <p:attrNameLst>
                                          <p:attrName>ppt_x</p:attrName>
                                        </p:attrNameLst>
                                      </p:cBhvr>
                                      <p:tavLst>
                                        <p:tav tm="0">
                                          <p:val>
                                            <p:strVal val="#ppt_x-.2"/>
                                          </p:val>
                                        </p:tav>
                                        <p:tav tm="100000">
                                          <p:val>
                                            <p:strVal val="#ppt_x"/>
                                          </p:val>
                                        </p:tav>
                                      </p:tavLst>
                                    </p:anim>
                                    <p:anim calcmode="lin" valueType="num">
                                      <p:cBhvr>
                                        <p:cTn id="13" dur="20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14"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9394" name="Titolo 1"/>
          <p:cNvSpPr>
            <a:spLocks noGrp="1"/>
          </p:cNvSpPr>
          <p:nvPr>
            <p:ph type="title"/>
          </p:nvPr>
        </p:nvSpPr>
        <p:spPr>
          <a:xfrm>
            <a:off x="500063" y="0"/>
            <a:ext cx="8229600" cy="792163"/>
          </a:xfrm>
        </p:spPr>
        <p:txBody>
          <a:bodyPr/>
          <a:lstStyle/>
          <a:p>
            <a:pPr eaLnBrk="1" hangingPunct="1"/>
            <a:r>
              <a:rPr lang="it-IT" sz="2800" smtClean="0">
                <a:solidFill>
                  <a:srgbClr val="FF0000"/>
                </a:solidFill>
                <a:latin typeface="Aharoni" pitchFamily="2" charset="-79"/>
                <a:cs typeface="Aharoni" pitchFamily="2" charset="-79"/>
              </a:rPr>
              <a:t>Azioni da intraprendere </a:t>
            </a:r>
          </a:p>
        </p:txBody>
      </p:sp>
      <p:sp>
        <p:nvSpPr>
          <p:cNvPr id="5" name="Segnaposto contenuto 7"/>
          <p:cNvSpPr txBox="1">
            <a:spLocks/>
          </p:cNvSpPr>
          <p:nvPr/>
        </p:nvSpPr>
        <p:spPr bwMode="auto">
          <a:xfrm>
            <a:off x="428625" y="1071563"/>
            <a:ext cx="8229600" cy="4525962"/>
          </a:xfrm>
          <a:prstGeom prst="rect">
            <a:avLst/>
          </a:prstGeom>
          <a:noFill/>
          <a:ln w="9525">
            <a:noFill/>
            <a:miter lim="800000"/>
            <a:headEnd/>
            <a:tailEnd/>
          </a:ln>
        </p:spPr>
        <p:txBody>
          <a:bodyPr/>
          <a:lstStyle/>
          <a:p>
            <a:pPr marL="342900" indent="-342900">
              <a:spcBef>
                <a:spcPct val="20000"/>
              </a:spcBef>
              <a:buFontTx/>
              <a:buChar char="•"/>
              <a:defRPr/>
            </a:pPr>
            <a:endParaRPr lang="it-IT" sz="3000" kern="0" dirty="0">
              <a:latin typeface="+mn-lt"/>
              <a:cs typeface="+mn-cs"/>
            </a:endParaRPr>
          </a:p>
          <a:p>
            <a:pPr marL="342900" indent="-342900">
              <a:spcBef>
                <a:spcPct val="20000"/>
              </a:spcBef>
              <a:buFontTx/>
              <a:buChar char="•"/>
              <a:defRPr/>
            </a:pPr>
            <a:endParaRPr lang="it-IT" sz="3000" kern="0" dirty="0">
              <a:latin typeface="+mn-lt"/>
              <a:cs typeface="+mn-cs"/>
            </a:endParaRPr>
          </a:p>
        </p:txBody>
      </p:sp>
      <p:sp>
        <p:nvSpPr>
          <p:cNvPr id="11" name="Segnaposto testo 2"/>
          <p:cNvSpPr txBox="1">
            <a:spLocks/>
          </p:cNvSpPr>
          <p:nvPr/>
        </p:nvSpPr>
        <p:spPr bwMode="auto">
          <a:xfrm>
            <a:off x="500034" y="604913"/>
            <a:ext cx="8392446" cy="68094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lstStyle/>
          <a:p>
            <a:pPr marL="342900" indent="-342900" algn="ctr">
              <a:spcBef>
                <a:spcPct val="20000"/>
              </a:spcBef>
              <a:defRPr/>
            </a:pPr>
            <a:r>
              <a:rPr lang="it-IT" sz="3200" kern="0" dirty="0">
                <a:solidFill>
                  <a:schemeClr val="bg1"/>
                </a:solidFill>
                <a:latin typeface="Aharoni" pitchFamily="2" charset="-79"/>
                <a:cs typeface="Aharoni" pitchFamily="2" charset="-79"/>
              </a:rPr>
              <a:t>2. </a:t>
            </a:r>
            <a:r>
              <a:rPr lang="it-IT" sz="3200" b="1" kern="0" dirty="0">
                <a:solidFill>
                  <a:schemeClr val="bg1"/>
                </a:solidFill>
                <a:latin typeface="Aharoni" pitchFamily="2" charset="-79"/>
                <a:cs typeface="Aharoni" pitchFamily="2" charset="-79"/>
              </a:rPr>
              <a:t>Supporto</a:t>
            </a:r>
          </a:p>
        </p:txBody>
      </p:sp>
      <p:sp>
        <p:nvSpPr>
          <p:cNvPr id="14" name="Segnaposto contenuto 3"/>
          <p:cNvSpPr txBox="1">
            <a:spLocks/>
          </p:cNvSpPr>
          <p:nvPr/>
        </p:nvSpPr>
        <p:spPr>
          <a:xfrm>
            <a:off x="467544" y="1428736"/>
            <a:ext cx="4320480" cy="4808576"/>
          </a:xfrm>
          <a:prstGeom prst="rect">
            <a:avLst/>
          </a:prstGeom>
        </p:spPr>
        <p:style>
          <a:lnRef idx="1">
            <a:schemeClr val="accent6"/>
          </a:lnRef>
          <a:fillRef idx="2">
            <a:schemeClr val="accent6"/>
          </a:fillRef>
          <a:effectRef idx="1">
            <a:schemeClr val="accent6"/>
          </a:effectRef>
          <a:fontRef idx="minor">
            <a:schemeClr val="dk1"/>
          </a:fontRef>
        </p:style>
        <p:txBody>
          <a:bodyPr/>
          <a:lstStyle/>
          <a:p>
            <a:pPr marL="342900" indent="-342900">
              <a:spcBef>
                <a:spcPct val="20000"/>
              </a:spcBef>
            </a:pPr>
            <a:r>
              <a:rPr lang="it-IT" sz="2400" b="1">
                <a:solidFill>
                  <a:schemeClr val="bg1"/>
                </a:solidFill>
                <a:latin typeface="Aharoni" pitchFamily="2" charset="-79"/>
                <a:cs typeface="Aharoni" pitchFamily="2" charset="-79"/>
              </a:rPr>
              <a:t>TEMI :</a:t>
            </a:r>
          </a:p>
          <a:p>
            <a:pPr marL="342900" indent="-342900">
              <a:spcBef>
                <a:spcPct val="20000"/>
              </a:spcBef>
            </a:pPr>
            <a:endParaRPr lang="it-IT" sz="1600">
              <a:solidFill>
                <a:schemeClr val="bg1"/>
              </a:solidFill>
              <a:latin typeface="Aharoni" pitchFamily="2" charset="-79"/>
              <a:cs typeface="Aharoni" pitchFamily="2" charset="-79"/>
            </a:endParaRPr>
          </a:p>
          <a:p>
            <a:pPr marL="522288" lvl="1" indent="-342900">
              <a:lnSpc>
                <a:spcPct val="90000"/>
              </a:lnSpc>
              <a:spcBef>
                <a:spcPts val="300"/>
              </a:spcBef>
              <a:spcAft>
                <a:spcPts val="600"/>
              </a:spcAft>
              <a:buFontTx/>
              <a:buAutoNum type="arabicPeriod"/>
            </a:pPr>
            <a:r>
              <a:rPr lang="it-IT" sz="1600" b="1">
                <a:solidFill>
                  <a:srgbClr val="254061"/>
                </a:solidFill>
                <a:latin typeface="Aharoni" pitchFamily="2" charset="-79"/>
                <a:cs typeface="Aharoni" pitchFamily="2" charset="-79"/>
              </a:rPr>
              <a:t>Potenziare il rapporto tra area generale e area di indirizzo</a:t>
            </a:r>
          </a:p>
          <a:p>
            <a:pPr marL="522288" lvl="1" indent="-342900">
              <a:lnSpc>
                <a:spcPct val="90000"/>
              </a:lnSpc>
              <a:spcBef>
                <a:spcPts val="300"/>
              </a:spcBef>
              <a:spcAft>
                <a:spcPts val="600"/>
              </a:spcAft>
              <a:buFontTx/>
              <a:buAutoNum type="arabicPeriod"/>
            </a:pPr>
            <a:r>
              <a:rPr lang="it-IT" sz="1600" b="1">
                <a:solidFill>
                  <a:srgbClr val="254061"/>
                </a:solidFill>
                <a:latin typeface="Aharoni" pitchFamily="2" charset="-79"/>
                <a:cs typeface="Aharoni" pitchFamily="2" charset="-79"/>
              </a:rPr>
              <a:t>Doppia natura del quinto anno (apertura al mondo del lavoro, orientamento alla scelta post-secondaria, tirocini formativi, ITS)</a:t>
            </a:r>
          </a:p>
          <a:p>
            <a:pPr marL="522288" lvl="1" indent="-342900">
              <a:lnSpc>
                <a:spcPct val="90000"/>
              </a:lnSpc>
              <a:spcBef>
                <a:spcPts val="300"/>
              </a:spcBef>
              <a:spcAft>
                <a:spcPts val="600"/>
              </a:spcAft>
              <a:buFontTx/>
              <a:buAutoNum type="arabicPeriod"/>
            </a:pPr>
            <a:r>
              <a:rPr lang="it-IT" sz="1600" b="1">
                <a:solidFill>
                  <a:srgbClr val="254061"/>
                </a:solidFill>
                <a:latin typeface="Aharoni" pitchFamily="2" charset="-79"/>
                <a:cs typeface="Aharoni" pitchFamily="2" charset="-79"/>
              </a:rPr>
              <a:t>Contestualizzazione dei risultati di apprendimento delle Schede disciplinari, relative alle articolazioni e alle opzioni</a:t>
            </a:r>
          </a:p>
          <a:p>
            <a:pPr marL="522288" lvl="1" indent="-342900">
              <a:lnSpc>
                <a:spcPct val="90000"/>
              </a:lnSpc>
              <a:spcBef>
                <a:spcPts val="300"/>
              </a:spcBef>
              <a:spcAft>
                <a:spcPts val="600"/>
              </a:spcAft>
              <a:buFontTx/>
              <a:buAutoNum type="arabicPeriod"/>
            </a:pPr>
            <a:r>
              <a:rPr lang="it-IT" sz="1600" b="1">
                <a:solidFill>
                  <a:srgbClr val="254061"/>
                </a:solidFill>
                <a:latin typeface="Aharoni" pitchFamily="2" charset="-79"/>
                <a:cs typeface="Aharoni" pitchFamily="2" charset="-79"/>
              </a:rPr>
              <a:t>Cittadinanza attiva e Costituzione</a:t>
            </a:r>
          </a:p>
          <a:p>
            <a:pPr marL="522288" lvl="1" indent="-342900">
              <a:lnSpc>
                <a:spcPct val="90000"/>
              </a:lnSpc>
              <a:spcBef>
                <a:spcPts val="300"/>
              </a:spcBef>
              <a:spcAft>
                <a:spcPts val="600"/>
              </a:spcAft>
              <a:buFontTx/>
              <a:buAutoNum type="arabicPeriod"/>
            </a:pPr>
            <a:r>
              <a:rPr lang="it-IT" sz="1600" b="1">
                <a:solidFill>
                  <a:srgbClr val="254061"/>
                </a:solidFill>
                <a:latin typeface="Aharoni" pitchFamily="2" charset="-79"/>
                <a:cs typeface="Aharoni" pitchFamily="2" charset="-79"/>
              </a:rPr>
              <a:t>Gestione delle quote di autonomia</a:t>
            </a:r>
          </a:p>
          <a:p>
            <a:pPr marL="522288" lvl="1" indent="-342900">
              <a:lnSpc>
                <a:spcPct val="90000"/>
              </a:lnSpc>
              <a:spcBef>
                <a:spcPts val="300"/>
              </a:spcBef>
              <a:spcAft>
                <a:spcPts val="600"/>
              </a:spcAft>
              <a:buFontTx/>
              <a:buBlip>
                <a:blip r:embed="rId2"/>
              </a:buBlip>
            </a:pPr>
            <a:endParaRPr lang="it-IT" sz="1600" b="1">
              <a:solidFill>
                <a:srgbClr val="254061"/>
              </a:solidFill>
              <a:latin typeface="Aharoni" pitchFamily="2" charset="-79"/>
              <a:cs typeface="Aharoni" pitchFamily="2" charset="-79"/>
            </a:endParaRPr>
          </a:p>
          <a:p>
            <a:pPr marL="522288" lvl="1" indent="-342900">
              <a:lnSpc>
                <a:spcPct val="90000"/>
              </a:lnSpc>
              <a:spcBef>
                <a:spcPts val="300"/>
              </a:spcBef>
              <a:spcAft>
                <a:spcPts val="600"/>
              </a:spcAft>
            </a:pPr>
            <a:endParaRPr lang="it-IT" sz="1600" b="1">
              <a:solidFill>
                <a:srgbClr val="254061"/>
              </a:solidFill>
              <a:latin typeface="Aharoni" pitchFamily="2" charset="-79"/>
              <a:cs typeface="Aharoni" pitchFamily="2" charset="-79"/>
            </a:endParaRPr>
          </a:p>
          <a:p>
            <a:pPr marL="522288" lvl="1" indent="-342900">
              <a:lnSpc>
                <a:spcPct val="90000"/>
              </a:lnSpc>
              <a:spcBef>
                <a:spcPts val="300"/>
              </a:spcBef>
              <a:spcAft>
                <a:spcPts val="600"/>
              </a:spcAft>
              <a:buFontTx/>
              <a:buBlip>
                <a:blip r:embed="rId2"/>
              </a:buBlip>
            </a:pPr>
            <a:endParaRPr lang="it-IT" sz="1600" b="1">
              <a:solidFill>
                <a:srgbClr val="254061"/>
              </a:solidFill>
              <a:latin typeface="Aharoni" pitchFamily="2" charset="-79"/>
              <a:cs typeface="Aharoni" pitchFamily="2" charset="-79"/>
            </a:endParaRPr>
          </a:p>
        </p:txBody>
      </p:sp>
      <p:sp>
        <p:nvSpPr>
          <p:cNvPr id="15" name="Segnaposto contenuto 3"/>
          <p:cNvSpPr txBox="1">
            <a:spLocks/>
          </p:cNvSpPr>
          <p:nvPr/>
        </p:nvSpPr>
        <p:spPr>
          <a:xfrm>
            <a:off x="4857752" y="1428736"/>
            <a:ext cx="4071966" cy="4808576"/>
          </a:xfrm>
          <a:prstGeom prst="rect">
            <a:avLst/>
          </a:prstGeom>
        </p:spPr>
        <p:style>
          <a:lnRef idx="1">
            <a:schemeClr val="accent6"/>
          </a:lnRef>
          <a:fillRef idx="2">
            <a:schemeClr val="accent6"/>
          </a:fillRef>
          <a:effectRef idx="1">
            <a:schemeClr val="accent6"/>
          </a:effectRef>
          <a:fontRef idx="minor">
            <a:schemeClr val="dk1"/>
          </a:fontRef>
        </p:style>
        <p:txBody>
          <a:bodyPr/>
          <a:lstStyle/>
          <a:p>
            <a:pPr marL="342900" indent="-342900"/>
            <a:r>
              <a:rPr lang="it-IT" sz="2400" b="1">
                <a:solidFill>
                  <a:srgbClr val="000000"/>
                </a:solidFill>
                <a:latin typeface="Aharoni" pitchFamily="2" charset="-79"/>
                <a:cs typeface="Aharoni" pitchFamily="2" charset="-79"/>
              </a:rPr>
              <a:t>AZIONI :</a:t>
            </a:r>
          </a:p>
          <a:p>
            <a:pPr marL="522288" lvl="1" indent="-342900">
              <a:lnSpc>
                <a:spcPct val="90000"/>
              </a:lnSpc>
              <a:spcBef>
                <a:spcPts val="300"/>
              </a:spcBef>
              <a:spcAft>
                <a:spcPts val="600"/>
              </a:spcAft>
              <a:buFontTx/>
              <a:buAutoNum type="arabicPeriod"/>
            </a:pPr>
            <a:r>
              <a:rPr lang="it-IT" sz="1600" b="1">
                <a:solidFill>
                  <a:srgbClr val="254061"/>
                </a:solidFill>
                <a:latin typeface="Aharoni" pitchFamily="2" charset="-79"/>
                <a:cs typeface="Aharoni" pitchFamily="2" charset="-79"/>
              </a:rPr>
              <a:t>Conferenze di servizio a livello  distrettuale e interdistrettuale</a:t>
            </a:r>
          </a:p>
          <a:p>
            <a:pPr marL="522288" lvl="1" indent="-342900">
              <a:lnSpc>
                <a:spcPct val="90000"/>
              </a:lnSpc>
              <a:spcBef>
                <a:spcPts val="300"/>
              </a:spcBef>
              <a:spcAft>
                <a:spcPts val="600"/>
              </a:spcAft>
              <a:buFontTx/>
              <a:buAutoNum type="arabicPeriod"/>
            </a:pPr>
            <a:r>
              <a:rPr lang="it-IT" sz="1600" b="1">
                <a:solidFill>
                  <a:srgbClr val="254061"/>
                </a:solidFill>
                <a:latin typeface="Aharoni" pitchFamily="2" charset="-79"/>
                <a:cs typeface="Aharoni" pitchFamily="2" charset="-79"/>
              </a:rPr>
              <a:t>Attività interprovinciali </a:t>
            </a:r>
          </a:p>
          <a:p>
            <a:pPr marL="522288" lvl="1" indent="-342900">
              <a:lnSpc>
                <a:spcPct val="90000"/>
              </a:lnSpc>
              <a:spcBef>
                <a:spcPts val="300"/>
              </a:spcBef>
              <a:spcAft>
                <a:spcPts val="600"/>
              </a:spcAft>
              <a:buFontTx/>
              <a:buAutoNum type="arabicPeriod"/>
            </a:pPr>
            <a:r>
              <a:rPr lang="it-IT" sz="1600" b="1">
                <a:solidFill>
                  <a:srgbClr val="254061"/>
                </a:solidFill>
                <a:latin typeface="Aharoni" pitchFamily="2" charset="-79"/>
                <a:cs typeface="Aharoni" pitchFamily="2" charset="-79"/>
              </a:rPr>
              <a:t>Iniziative online</a:t>
            </a:r>
          </a:p>
          <a:p>
            <a:pPr marL="522288" lvl="1" indent="-342900">
              <a:lnSpc>
                <a:spcPct val="90000"/>
              </a:lnSpc>
              <a:spcBef>
                <a:spcPts val="300"/>
              </a:spcBef>
              <a:spcAft>
                <a:spcPts val="600"/>
              </a:spcAft>
              <a:buFontTx/>
              <a:buAutoNum type="arabicPeriod"/>
            </a:pPr>
            <a:r>
              <a:rPr lang="it-IT" sz="1600" b="1">
                <a:solidFill>
                  <a:srgbClr val="254061"/>
                </a:solidFill>
                <a:latin typeface="Aharoni" pitchFamily="2" charset="-79"/>
                <a:cs typeface="Aharoni" pitchFamily="2" charset="-79"/>
              </a:rPr>
              <a:t>Seminari regionali  rivolti  alle istituzioni scolastiche, in presenza e/o in videoconferenza</a:t>
            </a:r>
          </a:p>
          <a:p>
            <a:pPr marL="522288" lvl="1" indent="-342900">
              <a:lnSpc>
                <a:spcPct val="90000"/>
              </a:lnSpc>
              <a:spcBef>
                <a:spcPts val="300"/>
              </a:spcBef>
              <a:spcAft>
                <a:spcPts val="600"/>
              </a:spcAft>
            </a:pPr>
            <a:r>
              <a:rPr lang="it-IT" sz="2400" b="1">
                <a:solidFill>
                  <a:srgbClr val="000000"/>
                </a:solidFill>
                <a:latin typeface="Aharoni" pitchFamily="2" charset="-79"/>
                <a:cs typeface="Aharoni" pitchFamily="2" charset="-79"/>
              </a:rPr>
              <a:t>DIFFUSIONE</a:t>
            </a:r>
            <a:r>
              <a:rPr lang="it-IT" sz="2800" b="1">
                <a:solidFill>
                  <a:srgbClr val="000000"/>
                </a:solidFill>
                <a:latin typeface="Aharoni" pitchFamily="2" charset="-79"/>
                <a:cs typeface="Aharoni" pitchFamily="2" charset="-79"/>
              </a:rPr>
              <a:t>:</a:t>
            </a:r>
            <a:endParaRPr lang="it-IT" sz="1600" b="1">
              <a:solidFill>
                <a:srgbClr val="000000"/>
              </a:solidFill>
              <a:latin typeface="Aharoni" pitchFamily="2" charset="-79"/>
              <a:cs typeface="Aharoni" pitchFamily="2" charset="-79"/>
            </a:endParaRPr>
          </a:p>
          <a:p>
            <a:pPr marL="522288" lvl="1" indent="-342900">
              <a:lnSpc>
                <a:spcPct val="90000"/>
              </a:lnSpc>
              <a:spcBef>
                <a:spcPts val="300"/>
              </a:spcBef>
              <a:spcAft>
                <a:spcPts val="600"/>
              </a:spcAft>
              <a:buFontTx/>
              <a:buAutoNum type="arabicPeriod"/>
            </a:pPr>
            <a:r>
              <a:rPr lang="it-IT" sz="1600" b="1">
                <a:solidFill>
                  <a:srgbClr val="254061"/>
                </a:solidFill>
                <a:latin typeface="Aharoni" pitchFamily="2" charset="-79"/>
                <a:cs typeface="Aharoni" pitchFamily="2" charset="-79"/>
              </a:rPr>
              <a:t>Ansas-Indire : Esiti monitoraggio (Risultati delle azioni, CTS, ASL, AUTONOMIA…)</a:t>
            </a:r>
          </a:p>
          <a:p>
            <a:pPr marL="522288" lvl="1" indent="-342900">
              <a:lnSpc>
                <a:spcPct val="90000"/>
              </a:lnSpc>
              <a:spcBef>
                <a:spcPts val="300"/>
              </a:spcBef>
              <a:spcAft>
                <a:spcPts val="600"/>
              </a:spcAft>
              <a:buFontTx/>
              <a:buAutoNum type="arabicPeriod"/>
            </a:pPr>
            <a:r>
              <a:rPr lang="it-IT" sz="1600" b="1">
                <a:solidFill>
                  <a:srgbClr val="254061"/>
                </a:solidFill>
                <a:latin typeface="Aharoni" pitchFamily="2" charset="-79"/>
                <a:cs typeface="Aharoni" pitchFamily="2" charset="-79"/>
              </a:rPr>
              <a:t>Reti scolastiche e istituzione poli tecnico-professionali realizzati  anche tra Regioni.   </a:t>
            </a:r>
          </a:p>
          <a:p>
            <a:pPr marL="342900" indent="-342900">
              <a:spcBef>
                <a:spcPct val="20000"/>
              </a:spcBef>
            </a:pPr>
            <a:endParaRPr lang="it-IT" sz="1600">
              <a:solidFill>
                <a:srgbClr val="000000"/>
              </a:solidFill>
              <a:latin typeface="Aharoni" pitchFamily="2" charset="-79"/>
              <a:cs typeface="Aharoni" pitchFamily="2" charset="-79"/>
            </a:endParaRPr>
          </a:p>
          <a:p>
            <a:pPr marL="342900" indent="-342900">
              <a:spcBef>
                <a:spcPct val="20000"/>
              </a:spcBef>
            </a:pPr>
            <a:r>
              <a:rPr lang="it-IT" sz="2000">
                <a:solidFill>
                  <a:srgbClr val="000000"/>
                </a:solidFill>
                <a:latin typeface="Aharoni" pitchFamily="2" charset="-79"/>
                <a:cs typeface="Aharoni" pitchFamily="2" charset="-79"/>
              </a:rPr>
              <a:t> </a:t>
            </a:r>
          </a:p>
          <a:p>
            <a:pPr marL="342900" indent="-342900">
              <a:spcBef>
                <a:spcPct val="20000"/>
              </a:spcBef>
              <a:buFont typeface="Arial" pitchFamily="34" charset="0"/>
              <a:buNone/>
            </a:pPr>
            <a:endParaRPr lang="it-IT" sz="2000">
              <a:solidFill>
                <a:srgbClr val="000000"/>
              </a:solidFill>
              <a:latin typeface="Aharoni" pitchFamily="2" charset="-79"/>
              <a:cs typeface="Aharoni" pitchFamily="2" charset="-79"/>
            </a:endParaRPr>
          </a:p>
        </p:txBody>
      </p:sp>
      <p:sp>
        <p:nvSpPr>
          <p:cNvPr id="3" name="Segnaposto numero diapositiva 2"/>
          <p:cNvSpPr>
            <a:spLocks noGrp="1"/>
          </p:cNvSpPr>
          <p:nvPr>
            <p:ph type="sldNum" sz="quarter" idx="12"/>
          </p:nvPr>
        </p:nvSpPr>
        <p:spPr/>
        <p:txBody>
          <a:bodyPr/>
          <a:lstStyle/>
          <a:p>
            <a:pPr>
              <a:defRPr/>
            </a:pPr>
            <a:fld id="{ACE1ED7A-5F1A-424F-A0DA-35714FEDD899}" type="slidenum">
              <a:rPr lang="it-IT" smtClean="0"/>
              <a:pPr>
                <a:defRPr/>
              </a:pPr>
              <a:t>15</a:t>
            </a:fld>
            <a:endParaRPr lang="it-IT"/>
          </a:p>
        </p:txBody>
      </p:sp>
      <p:pic>
        <p:nvPicPr>
          <p:cNvPr id="10" name="Picture 2"/>
          <p:cNvPicPr>
            <a:picLocks noChangeAspect="1" noChangeArrowheads="1"/>
          </p:cNvPicPr>
          <p:nvPr/>
        </p:nvPicPr>
        <p:blipFill>
          <a:blip r:embed="rId3" cstate="print"/>
          <a:srcRect/>
          <a:stretch>
            <a:fillRect/>
          </a:stretch>
        </p:blipFill>
        <p:spPr bwMode="auto">
          <a:xfrm>
            <a:off x="-32" y="-24"/>
            <a:ext cx="542925" cy="585787"/>
          </a:xfrm>
          <a:prstGeom prst="rect">
            <a:avLst/>
          </a:prstGeom>
          <a:noFill/>
          <a:ln w="9525">
            <a:noFill/>
            <a:miter lim="800000"/>
            <a:headEnd/>
            <a:tailEnd/>
          </a:ln>
        </p:spPr>
      </p:pic>
    </p:spTree>
  </p:cSld>
  <p:clrMapOvr>
    <a:masterClrMapping/>
  </p:clrMapOvr>
  <p:transition spd="med" advClick="0">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60418" name="Titolo 1"/>
          <p:cNvSpPr>
            <a:spLocks noGrp="1"/>
          </p:cNvSpPr>
          <p:nvPr>
            <p:ph type="title"/>
          </p:nvPr>
        </p:nvSpPr>
        <p:spPr>
          <a:xfrm>
            <a:off x="500063" y="0"/>
            <a:ext cx="8229600" cy="792163"/>
          </a:xfrm>
        </p:spPr>
        <p:txBody>
          <a:bodyPr/>
          <a:lstStyle/>
          <a:p>
            <a:pPr eaLnBrk="1" hangingPunct="1"/>
            <a:r>
              <a:rPr lang="it-IT" sz="2800" dirty="0" smtClean="0">
                <a:solidFill>
                  <a:srgbClr val="FF0000"/>
                </a:solidFill>
                <a:latin typeface="Aharoni" pitchFamily="2" charset="-79"/>
                <a:cs typeface="Aharoni" pitchFamily="2" charset="-79"/>
              </a:rPr>
              <a:t>Azioni da intraprendere a cura ANSAS-INDIRE</a:t>
            </a:r>
          </a:p>
        </p:txBody>
      </p:sp>
      <p:sp>
        <p:nvSpPr>
          <p:cNvPr id="5" name="Segnaposto contenuto 7"/>
          <p:cNvSpPr txBox="1">
            <a:spLocks/>
          </p:cNvSpPr>
          <p:nvPr/>
        </p:nvSpPr>
        <p:spPr bwMode="auto">
          <a:xfrm>
            <a:off x="357188" y="1071563"/>
            <a:ext cx="8229600" cy="4525962"/>
          </a:xfrm>
          <a:prstGeom prst="rect">
            <a:avLst/>
          </a:prstGeom>
          <a:noFill/>
          <a:ln w="9525">
            <a:noFill/>
            <a:miter lim="800000"/>
            <a:headEnd/>
            <a:tailEnd/>
          </a:ln>
        </p:spPr>
        <p:txBody>
          <a:bodyPr/>
          <a:lstStyle/>
          <a:p>
            <a:pPr marL="342900" indent="-342900">
              <a:spcBef>
                <a:spcPct val="20000"/>
              </a:spcBef>
              <a:buFontTx/>
              <a:buChar char="•"/>
              <a:defRPr/>
            </a:pPr>
            <a:endParaRPr lang="it-IT" sz="3000" kern="0" dirty="0">
              <a:solidFill>
                <a:prstClr val="white"/>
              </a:solidFill>
              <a:latin typeface="Arial"/>
              <a:cs typeface="Arial" charset="0"/>
            </a:endParaRPr>
          </a:p>
          <a:p>
            <a:pPr marL="342900" indent="-342900">
              <a:spcBef>
                <a:spcPct val="20000"/>
              </a:spcBef>
              <a:buFontTx/>
              <a:buChar char="•"/>
              <a:defRPr/>
            </a:pPr>
            <a:endParaRPr lang="it-IT" sz="3000" kern="0" dirty="0">
              <a:solidFill>
                <a:prstClr val="white"/>
              </a:solidFill>
              <a:latin typeface="Arial"/>
              <a:cs typeface="Arial" charset="0"/>
            </a:endParaRPr>
          </a:p>
        </p:txBody>
      </p:sp>
      <p:sp>
        <p:nvSpPr>
          <p:cNvPr id="6" name="Segnaposto testo 2"/>
          <p:cNvSpPr txBox="1">
            <a:spLocks/>
          </p:cNvSpPr>
          <p:nvPr/>
        </p:nvSpPr>
        <p:spPr bwMode="auto">
          <a:xfrm>
            <a:off x="357158" y="714356"/>
            <a:ext cx="8429684" cy="63976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lstStyle/>
          <a:p>
            <a:pPr marL="342900" indent="-342900" algn="ctr">
              <a:spcBef>
                <a:spcPct val="20000"/>
              </a:spcBef>
              <a:defRPr/>
            </a:pPr>
            <a:r>
              <a:rPr lang="it-IT" sz="2800" kern="0" dirty="0">
                <a:solidFill>
                  <a:prstClr val="black"/>
                </a:solidFill>
                <a:latin typeface="Aharoni" pitchFamily="2" charset="-79"/>
                <a:cs typeface="Aharoni" pitchFamily="2" charset="-79"/>
              </a:rPr>
              <a:t>3.  </a:t>
            </a:r>
            <a:r>
              <a:rPr lang="it-IT" sz="3200" b="1" kern="0" dirty="0">
                <a:solidFill>
                  <a:schemeClr val="bg1"/>
                </a:solidFill>
                <a:latin typeface="Aharoni" pitchFamily="2" charset="-79"/>
                <a:cs typeface="Aharoni" pitchFamily="2" charset="-79"/>
              </a:rPr>
              <a:t>Documentazione  e  Ricerca </a:t>
            </a:r>
          </a:p>
        </p:txBody>
      </p:sp>
      <p:sp>
        <p:nvSpPr>
          <p:cNvPr id="2" name="Segnaposto numero diapositiva 1"/>
          <p:cNvSpPr>
            <a:spLocks noGrp="1"/>
          </p:cNvSpPr>
          <p:nvPr>
            <p:ph type="sldNum" sz="quarter" idx="12"/>
          </p:nvPr>
        </p:nvSpPr>
        <p:spPr/>
        <p:txBody>
          <a:bodyPr/>
          <a:lstStyle/>
          <a:p>
            <a:pPr>
              <a:defRPr/>
            </a:pPr>
            <a:fld id="{8E9A9667-150C-42C0-B94F-62204E5B06FA}" type="slidenum">
              <a:rPr lang="it-IT" smtClean="0">
                <a:solidFill>
                  <a:prstClr val="white"/>
                </a:solidFill>
              </a:rPr>
              <a:pPr>
                <a:defRPr/>
              </a:pPr>
              <a:t>16</a:t>
            </a:fld>
            <a:endParaRPr lang="it-IT">
              <a:solidFill>
                <a:prstClr val="white"/>
              </a:solidFill>
            </a:endParaRPr>
          </a:p>
        </p:txBody>
      </p:sp>
      <p:sp>
        <p:nvSpPr>
          <p:cNvPr id="11" name="Segnaposto contenuto 5"/>
          <p:cNvSpPr txBox="1">
            <a:spLocks/>
          </p:cNvSpPr>
          <p:nvPr/>
        </p:nvSpPr>
        <p:spPr bwMode="auto">
          <a:xfrm>
            <a:off x="4637311" y="1411291"/>
            <a:ext cx="4143404" cy="4826022"/>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lstStyle/>
          <a:p>
            <a:pPr marL="179388" lvl="1" defTabSz="2755900">
              <a:lnSpc>
                <a:spcPct val="90000"/>
              </a:lnSpc>
              <a:spcBef>
                <a:spcPct val="20000"/>
              </a:spcBef>
              <a:buSzPct val="90000"/>
            </a:pPr>
            <a:r>
              <a:rPr lang="it-IT" sz="2400" b="1">
                <a:solidFill>
                  <a:srgbClr val="F6183D"/>
                </a:solidFill>
                <a:latin typeface="Aharoni" pitchFamily="2" charset="-79"/>
                <a:cs typeface="Aharoni" pitchFamily="2" charset="-79"/>
              </a:rPr>
              <a:t>Indicazioni orientative</a:t>
            </a:r>
            <a:r>
              <a:rPr lang="it-IT" sz="2400" b="1">
                <a:solidFill>
                  <a:srgbClr val="000000"/>
                </a:solidFill>
                <a:latin typeface="Aharoni" pitchFamily="2" charset="-79"/>
                <a:cs typeface="Aharoni" pitchFamily="2" charset="-79"/>
              </a:rPr>
              <a:t> </a:t>
            </a:r>
            <a:r>
              <a:rPr lang="it-IT" sz="2400" b="1">
                <a:solidFill>
                  <a:srgbClr val="F6183D"/>
                </a:solidFill>
                <a:latin typeface="Aharoni" pitchFamily="2" charset="-79"/>
                <a:cs typeface="Aharoni" pitchFamily="2" charset="-79"/>
              </a:rPr>
              <a:t>su:</a:t>
            </a:r>
            <a:endParaRPr lang="it-IT" sz="2400" b="1">
              <a:solidFill>
                <a:srgbClr val="000000"/>
              </a:solidFill>
              <a:latin typeface="Aharoni" pitchFamily="2" charset="-79"/>
              <a:cs typeface="Aharoni" pitchFamily="2" charset="-79"/>
            </a:endParaRPr>
          </a:p>
          <a:p>
            <a:pPr marL="179388" lvl="1" defTabSz="2755900">
              <a:lnSpc>
                <a:spcPct val="90000"/>
              </a:lnSpc>
              <a:spcBef>
                <a:spcPct val="20000"/>
              </a:spcBef>
              <a:buSzPct val="90000"/>
            </a:pPr>
            <a:endParaRPr lang="it-IT" sz="2400" b="1">
              <a:solidFill>
                <a:srgbClr val="000000"/>
              </a:solidFill>
              <a:latin typeface="Aharoni" pitchFamily="2" charset="-79"/>
              <a:cs typeface="Aharoni" pitchFamily="2" charset="-79"/>
            </a:endParaRPr>
          </a:p>
          <a:p>
            <a:pPr marL="179388" lvl="1" defTabSz="2755900">
              <a:lnSpc>
                <a:spcPct val="90000"/>
              </a:lnSpc>
              <a:spcBef>
                <a:spcPts val="300"/>
              </a:spcBef>
              <a:spcAft>
                <a:spcPts val="600"/>
              </a:spcAft>
              <a:buSzPct val="90000"/>
              <a:buFontTx/>
              <a:buBlip>
                <a:blip r:embed="rId2"/>
              </a:buBlip>
            </a:pPr>
            <a:r>
              <a:rPr lang="it-IT" sz="1600" b="1">
                <a:solidFill>
                  <a:srgbClr val="254061"/>
                </a:solidFill>
                <a:latin typeface="Aharoni" pitchFamily="2" charset="-79"/>
                <a:cs typeface="Aharoni" pitchFamily="2" charset="-79"/>
              </a:rPr>
              <a:t>Aspetti organizzativi e gestionali </a:t>
            </a:r>
          </a:p>
          <a:p>
            <a:pPr marL="179388" lvl="1" defTabSz="2755900">
              <a:lnSpc>
                <a:spcPct val="90000"/>
              </a:lnSpc>
              <a:spcBef>
                <a:spcPts val="300"/>
              </a:spcBef>
              <a:spcAft>
                <a:spcPts val="600"/>
              </a:spcAft>
              <a:buSzPct val="90000"/>
              <a:buFontTx/>
              <a:buBlip>
                <a:blip r:embed="rId2"/>
              </a:buBlip>
            </a:pPr>
            <a:r>
              <a:rPr lang="it-IT" sz="1600" b="1">
                <a:solidFill>
                  <a:srgbClr val="254061"/>
                </a:solidFill>
                <a:latin typeface="Aharoni" pitchFamily="2" charset="-79"/>
                <a:cs typeface="Aharoni" pitchFamily="2" charset="-79"/>
              </a:rPr>
              <a:t>Apprendistato formativo</a:t>
            </a:r>
          </a:p>
          <a:p>
            <a:pPr marL="179388" lvl="1" defTabSz="2755900">
              <a:lnSpc>
                <a:spcPct val="90000"/>
              </a:lnSpc>
              <a:spcBef>
                <a:spcPts val="300"/>
              </a:spcBef>
              <a:spcAft>
                <a:spcPts val="600"/>
              </a:spcAft>
              <a:buSzPct val="90000"/>
              <a:buFontTx/>
              <a:buBlip>
                <a:blip r:embed="rId2"/>
              </a:buBlip>
            </a:pPr>
            <a:r>
              <a:rPr lang="it-IT" sz="1600" b="1">
                <a:solidFill>
                  <a:srgbClr val="254061"/>
                </a:solidFill>
                <a:latin typeface="Aharoni" pitchFamily="2" charset="-79"/>
                <a:cs typeface="Aharoni" pitchFamily="2" charset="-79"/>
              </a:rPr>
              <a:t>Apertura, soprattutto del quinto anno, al mondo del lavoro</a:t>
            </a:r>
          </a:p>
          <a:p>
            <a:pPr marL="179388" lvl="1" defTabSz="2755900">
              <a:lnSpc>
                <a:spcPct val="90000"/>
              </a:lnSpc>
              <a:spcBef>
                <a:spcPts val="300"/>
              </a:spcBef>
              <a:spcAft>
                <a:spcPts val="600"/>
              </a:spcAft>
              <a:buSzPct val="90000"/>
            </a:pPr>
            <a:endParaRPr lang="it-IT" sz="1600" b="1">
              <a:solidFill>
                <a:srgbClr val="254061"/>
              </a:solidFill>
              <a:latin typeface="Aharoni" pitchFamily="2" charset="-79"/>
              <a:cs typeface="Aharoni" pitchFamily="2" charset="-79"/>
            </a:endParaRPr>
          </a:p>
          <a:p>
            <a:pPr marL="179388" lvl="1" defTabSz="2755900">
              <a:lnSpc>
                <a:spcPct val="90000"/>
              </a:lnSpc>
              <a:spcBef>
                <a:spcPts val="300"/>
              </a:spcBef>
              <a:spcAft>
                <a:spcPts val="600"/>
              </a:spcAft>
              <a:buSzPct val="90000"/>
            </a:pPr>
            <a:r>
              <a:rPr lang="it-IT" sz="2400" b="1">
                <a:solidFill>
                  <a:srgbClr val="F6183D"/>
                </a:solidFill>
                <a:latin typeface="Aharoni" pitchFamily="2" charset="-79"/>
                <a:cs typeface="Aharoni" pitchFamily="2" charset="-79"/>
              </a:rPr>
              <a:t>Modelli didattici per :</a:t>
            </a:r>
            <a:endParaRPr lang="it-IT" sz="1600" b="1">
              <a:solidFill>
                <a:srgbClr val="F6183D"/>
              </a:solidFill>
              <a:latin typeface="Aharoni" pitchFamily="2" charset="-79"/>
              <a:cs typeface="Aharoni" pitchFamily="2" charset="-79"/>
            </a:endParaRPr>
          </a:p>
          <a:p>
            <a:pPr marL="179388" lvl="1" defTabSz="2755900">
              <a:lnSpc>
                <a:spcPct val="90000"/>
              </a:lnSpc>
              <a:spcBef>
                <a:spcPts val="300"/>
              </a:spcBef>
              <a:spcAft>
                <a:spcPts val="600"/>
              </a:spcAft>
              <a:buSzPct val="90000"/>
              <a:buFontTx/>
              <a:buBlip>
                <a:blip r:embed="rId2"/>
              </a:buBlip>
            </a:pPr>
            <a:r>
              <a:rPr lang="it-IT" sz="1600" b="1">
                <a:solidFill>
                  <a:srgbClr val="254061"/>
                </a:solidFill>
                <a:latin typeface="Aharoni" pitchFamily="2" charset="-79"/>
                <a:cs typeface="Aharoni" pitchFamily="2" charset="-79"/>
              </a:rPr>
              <a:t>Didattica laboratoriale applicata a </a:t>
            </a:r>
            <a:r>
              <a:rPr lang="it-IT" sz="1600" b="1" u="sng">
                <a:solidFill>
                  <a:srgbClr val="254061"/>
                </a:solidFill>
                <a:latin typeface="Aharoni" pitchFamily="2" charset="-79"/>
                <a:cs typeface="Aharoni" pitchFamily="2" charset="-79"/>
              </a:rPr>
              <a:t>tutte </a:t>
            </a:r>
            <a:r>
              <a:rPr lang="it-IT" sz="1600" b="1">
                <a:solidFill>
                  <a:srgbClr val="254061"/>
                </a:solidFill>
                <a:latin typeface="Aharoni" pitchFamily="2" charset="-79"/>
                <a:cs typeface="Aharoni" pitchFamily="2" charset="-79"/>
              </a:rPr>
              <a:t>le discipline del curricolo</a:t>
            </a:r>
          </a:p>
          <a:p>
            <a:pPr marL="179388" lvl="1" defTabSz="2755900">
              <a:lnSpc>
                <a:spcPct val="90000"/>
              </a:lnSpc>
              <a:spcBef>
                <a:spcPts val="300"/>
              </a:spcBef>
              <a:spcAft>
                <a:spcPts val="600"/>
              </a:spcAft>
              <a:buSzPct val="90000"/>
              <a:buFontTx/>
              <a:buBlip>
                <a:blip r:embed="rId2"/>
              </a:buBlip>
            </a:pPr>
            <a:r>
              <a:rPr lang="it-IT" sz="1600" b="1">
                <a:solidFill>
                  <a:srgbClr val="254061"/>
                </a:solidFill>
                <a:latin typeface="Aharoni" pitchFamily="2" charset="-79"/>
                <a:cs typeface="Aharoni" pitchFamily="2" charset="-79"/>
              </a:rPr>
              <a:t>Progettazione, valutazione e certificazione per competenze</a:t>
            </a:r>
          </a:p>
          <a:p>
            <a:pPr marL="179388" lvl="1" defTabSz="2755900">
              <a:lnSpc>
                <a:spcPct val="90000"/>
              </a:lnSpc>
              <a:spcBef>
                <a:spcPts val="300"/>
              </a:spcBef>
              <a:spcAft>
                <a:spcPts val="600"/>
              </a:spcAft>
              <a:buSzPct val="90000"/>
              <a:buFontTx/>
              <a:buBlip>
                <a:blip r:embed="rId2"/>
              </a:buBlip>
            </a:pPr>
            <a:r>
              <a:rPr lang="it-IT" sz="1600" b="1">
                <a:solidFill>
                  <a:srgbClr val="254061"/>
                </a:solidFill>
                <a:latin typeface="Aharoni" pitchFamily="2" charset="-79"/>
                <a:cs typeface="Aharoni" pitchFamily="2" charset="-79"/>
              </a:rPr>
              <a:t>Cittadinanza attiva e Costituzione </a:t>
            </a:r>
          </a:p>
          <a:p>
            <a:pPr marL="179388" lvl="1" defTabSz="2755900">
              <a:lnSpc>
                <a:spcPct val="90000"/>
              </a:lnSpc>
              <a:spcBef>
                <a:spcPts val="300"/>
              </a:spcBef>
              <a:spcAft>
                <a:spcPts val="600"/>
              </a:spcAft>
              <a:buSzPct val="90000"/>
            </a:pPr>
            <a:endParaRPr lang="it-IT" sz="1600" b="1">
              <a:solidFill>
                <a:srgbClr val="254061"/>
              </a:solidFill>
              <a:latin typeface="Aharoni" pitchFamily="2" charset="-79"/>
              <a:cs typeface="Aharoni" pitchFamily="2" charset="-79"/>
            </a:endParaRPr>
          </a:p>
        </p:txBody>
      </p:sp>
      <p:sp>
        <p:nvSpPr>
          <p:cNvPr id="9" name="Segnaposto contenuto 3"/>
          <p:cNvSpPr txBox="1">
            <a:spLocks/>
          </p:cNvSpPr>
          <p:nvPr/>
        </p:nvSpPr>
        <p:spPr>
          <a:xfrm>
            <a:off x="338108" y="1447829"/>
            <a:ext cx="3854802" cy="4808576"/>
          </a:xfrm>
          <a:prstGeom prst="rect">
            <a:avLst/>
          </a:prstGeom>
        </p:spPr>
        <p:style>
          <a:lnRef idx="1">
            <a:schemeClr val="accent3"/>
          </a:lnRef>
          <a:fillRef idx="2">
            <a:schemeClr val="accent3"/>
          </a:fillRef>
          <a:effectRef idx="1">
            <a:schemeClr val="accent3"/>
          </a:effectRef>
          <a:fontRef idx="minor">
            <a:schemeClr val="dk1"/>
          </a:fontRef>
        </p:style>
        <p:txBody>
          <a:bodyPr/>
          <a:lstStyle/>
          <a:p>
            <a:pPr marL="179388" lvl="1" algn="ctr" defTabSz="2755900">
              <a:buSzPct val="90000"/>
            </a:pPr>
            <a:r>
              <a:rPr lang="it-IT" sz="2400" b="1">
                <a:solidFill>
                  <a:srgbClr val="000000"/>
                </a:solidFill>
                <a:latin typeface="Aharoni" pitchFamily="2" charset="-79"/>
                <a:cs typeface="Aharoni" pitchFamily="2" charset="-79"/>
              </a:rPr>
              <a:t>Raccolta e studio</a:t>
            </a:r>
          </a:p>
          <a:p>
            <a:pPr marL="179388" lvl="1" algn="ctr" defTabSz="2755900">
              <a:buSzPct val="90000"/>
            </a:pPr>
            <a:r>
              <a:rPr lang="it-IT" sz="2400" b="1">
                <a:solidFill>
                  <a:srgbClr val="000000"/>
                </a:solidFill>
                <a:latin typeface="Aharoni" pitchFamily="2" charset="-79"/>
                <a:cs typeface="Aharoni" pitchFamily="2" charset="-79"/>
              </a:rPr>
              <a:t>di materiali</a:t>
            </a:r>
          </a:p>
          <a:p>
            <a:pPr marL="179388" lvl="1" algn="ctr" defTabSz="2755900">
              <a:buSzPct val="90000"/>
            </a:pPr>
            <a:endParaRPr lang="it-IT" sz="2400" b="1">
              <a:solidFill>
                <a:srgbClr val="000000"/>
              </a:solidFill>
              <a:latin typeface="Aharoni" pitchFamily="2" charset="-79"/>
              <a:cs typeface="Aharoni" pitchFamily="2" charset="-79"/>
            </a:endParaRPr>
          </a:p>
          <a:p>
            <a:pPr marL="179388" lvl="1" defTabSz="2755900">
              <a:lnSpc>
                <a:spcPct val="90000"/>
              </a:lnSpc>
              <a:spcBef>
                <a:spcPts val="300"/>
              </a:spcBef>
              <a:spcAft>
                <a:spcPts val="600"/>
              </a:spcAft>
              <a:buFontTx/>
              <a:buBlip>
                <a:blip r:embed="rId2"/>
              </a:buBlip>
            </a:pPr>
            <a:r>
              <a:rPr lang="it-IT" sz="1600" b="1">
                <a:solidFill>
                  <a:srgbClr val="254061"/>
                </a:solidFill>
                <a:latin typeface="Aharoni" pitchFamily="2" charset="-79"/>
                <a:cs typeface="Aharoni" pitchFamily="2" charset="-79"/>
              </a:rPr>
              <a:t>Ricognizione online,  secondo specifici criteri, di esperienze didattiche relative all’applicazione delle Linee Guida ( ANSAS-INDIRE)</a:t>
            </a:r>
          </a:p>
          <a:p>
            <a:pPr marL="179388" lvl="1" defTabSz="2755900">
              <a:lnSpc>
                <a:spcPct val="90000"/>
              </a:lnSpc>
              <a:spcBef>
                <a:spcPts val="300"/>
              </a:spcBef>
              <a:spcAft>
                <a:spcPts val="600"/>
              </a:spcAft>
              <a:buFontTx/>
              <a:buBlip>
                <a:blip r:embed="rId2"/>
              </a:buBlip>
            </a:pPr>
            <a:r>
              <a:rPr lang="it-IT" sz="1600" b="1">
                <a:solidFill>
                  <a:srgbClr val="254061"/>
                </a:solidFill>
                <a:latin typeface="Aharoni" pitchFamily="2" charset="-79"/>
                <a:cs typeface="Aharoni" pitchFamily="2" charset="-79"/>
              </a:rPr>
              <a:t>Individuazione di scuole che abbiano attivato modelli significativi a livello organizzativo-gestionale</a:t>
            </a:r>
          </a:p>
          <a:p>
            <a:pPr marL="179388" lvl="1" defTabSz="2755900">
              <a:lnSpc>
                <a:spcPct val="90000"/>
              </a:lnSpc>
              <a:spcBef>
                <a:spcPts val="300"/>
              </a:spcBef>
              <a:spcAft>
                <a:spcPts val="600"/>
              </a:spcAft>
              <a:buFontTx/>
              <a:buBlip>
                <a:blip r:embed="rId2"/>
              </a:buBlip>
            </a:pPr>
            <a:r>
              <a:rPr lang="it-IT" sz="1600" b="1">
                <a:solidFill>
                  <a:srgbClr val="254061"/>
                </a:solidFill>
                <a:latin typeface="Aharoni" pitchFamily="2" charset="-79"/>
                <a:cs typeface="Aharoni" pitchFamily="2" charset="-79"/>
              </a:rPr>
              <a:t>Individuazione delle attività realizzate dalle Reti </a:t>
            </a:r>
          </a:p>
          <a:p>
            <a:pPr marL="179388" lvl="1" defTabSz="2755900">
              <a:lnSpc>
                <a:spcPct val="90000"/>
              </a:lnSpc>
              <a:spcBef>
                <a:spcPts val="300"/>
              </a:spcBef>
              <a:spcAft>
                <a:spcPts val="600"/>
              </a:spcAft>
              <a:buFontTx/>
              <a:buBlip>
                <a:blip r:embed="rId2"/>
              </a:buBlip>
            </a:pPr>
            <a:r>
              <a:rPr lang="it-IT" sz="1600" b="1">
                <a:solidFill>
                  <a:srgbClr val="254061"/>
                </a:solidFill>
                <a:latin typeface="Aharoni" pitchFamily="2" charset="-79"/>
                <a:cs typeface="Aharoni" pitchFamily="2" charset="-79"/>
              </a:rPr>
              <a:t>Identificazione di attività di valorizzazione del Riordino</a:t>
            </a:r>
          </a:p>
        </p:txBody>
      </p:sp>
      <p:sp>
        <p:nvSpPr>
          <p:cNvPr id="4" name="Freccia a destra rientrata 3"/>
          <p:cNvSpPr/>
          <p:nvPr/>
        </p:nvSpPr>
        <p:spPr bwMode="auto">
          <a:xfrm>
            <a:off x="4143375" y="3429000"/>
            <a:ext cx="576263" cy="360363"/>
          </a:xfrm>
          <a:prstGeom prst="notchedRightArrow">
            <a:avLst/>
          </a:prstGeom>
          <a:solidFill>
            <a:srgbClr val="FF0000"/>
          </a:solidFill>
          <a:ln w="38100" cap="flat" cmpd="sng" algn="ctr">
            <a:solidFill>
              <a:schemeClr val="tx1"/>
            </a:solidFill>
            <a:prstDash val="solid"/>
            <a:round/>
            <a:headEnd type="none" w="med" len="med"/>
            <a:tailEnd type="none" w="med" len="med"/>
          </a:ln>
          <a:effectLst>
            <a:outerShdw blurRad="50800" dist="127000" dir="2700000" algn="tl" rotWithShape="0">
              <a:prstClr val="black">
                <a:alpha val="40000"/>
              </a:prstClr>
            </a:outerShdw>
          </a:effectLst>
        </p:spPr>
        <p:txBody>
          <a:bodyPr/>
          <a:lstStyle/>
          <a:p>
            <a:pPr algn="ctr" defTabSz="2755900">
              <a:lnSpc>
                <a:spcPct val="90000"/>
              </a:lnSpc>
              <a:spcAft>
                <a:spcPct val="35000"/>
              </a:spcAft>
              <a:defRPr/>
            </a:pPr>
            <a:endParaRPr lang="it-IT" sz="2800" b="1" dirty="0">
              <a:solidFill>
                <a:srgbClr val="C00000"/>
              </a:solidFill>
              <a:latin typeface="Aharoni" pitchFamily="2" charset="-79"/>
              <a:cs typeface="Aharoni" pitchFamily="2" charset="-79"/>
            </a:endParaRPr>
          </a:p>
        </p:txBody>
      </p:sp>
      <p:sp>
        <p:nvSpPr>
          <p:cNvPr id="3" name="Segnaposto piè di pagina 2"/>
          <p:cNvSpPr>
            <a:spLocks noGrp="1"/>
          </p:cNvSpPr>
          <p:nvPr>
            <p:ph type="ftr" sz="quarter" idx="11"/>
          </p:nvPr>
        </p:nvSpPr>
        <p:spPr>
          <a:xfrm>
            <a:off x="3189288" y="6524625"/>
            <a:ext cx="2895600" cy="476250"/>
          </a:xfrm>
        </p:spPr>
        <p:txBody>
          <a:bodyPr/>
          <a:lstStyle/>
          <a:p>
            <a:pPr>
              <a:defRPr/>
            </a:pPr>
            <a:r>
              <a:rPr lang="it-IT" b="1" dirty="0"/>
              <a:t>Roma, 22 marzo 2012</a:t>
            </a:r>
          </a:p>
        </p:txBody>
      </p:sp>
      <p:pic>
        <p:nvPicPr>
          <p:cNvPr id="12" name="Picture 2"/>
          <p:cNvPicPr>
            <a:picLocks noChangeAspect="1" noChangeArrowheads="1"/>
          </p:cNvPicPr>
          <p:nvPr/>
        </p:nvPicPr>
        <p:blipFill>
          <a:blip r:embed="rId3" cstate="print"/>
          <a:srcRect/>
          <a:stretch>
            <a:fillRect/>
          </a:stretch>
        </p:blipFill>
        <p:spPr bwMode="auto">
          <a:xfrm>
            <a:off x="-32" y="-24"/>
            <a:ext cx="542925" cy="585787"/>
          </a:xfrm>
          <a:prstGeom prst="rect">
            <a:avLst/>
          </a:prstGeom>
          <a:noFill/>
          <a:ln w="9525">
            <a:noFill/>
            <a:miter lim="800000"/>
            <a:headEnd/>
            <a:tailEnd/>
          </a:ln>
        </p:spPr>
      </p:pic>
    </p:spTree>
  </p:cSld>
  <p:clrMapOvr>
    <a:masterClrMapping/>
  </p:clrMapOvr>
  <p:transition spd="med" advClick="0">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idx="1"/>
          </p:nvPr>
        </p:nvSpPr>
        <p:spPr>
          <a:xfrm>
            <a:off x="467544" y="1628800"/>
            <a:ext cx="8229600" cy="5521512"/>
          </a:xfrm>
          <a:prstGeom prst="rect">
            <a:avLst/>
          </a:prstGeom>
        </p:spPr>
        <p:txBody>
          <a:bodyPr wrap="square">
            <a:spAutoFit/>
          </a:bodyPr>
          <a:lstStyle/>
          <a:p>
            <a:pPr algn="just">
              <a:buFontTx/>
              <a:buChar char="-"/>
            </a:pPr>
            <a:r>
              <a:rPr lang="it-IT" dirty="0" smtClean="0">
                <a:solidFill>
                  <a:schemeClr val="tx1"/>
                </a:solidFill>
                <a:latin typeface="Calibri" pitchFamily="34" charset="0"/>
                <a:cs typeface="Calibri" pitchFamily="34" charset="0"/>
              </a:rPr>
              <a:t>Decreto MIUR MLPS – MEF d’intesa con la Conferenza permanente per i rapporti tra  Stato, le Regioni e Province autonome che adotta:</a:t>
            </a:r>
          </a:p>
          <a:p>
            <a:pPr lvl="1" algn="just">
              <a:buFontTx/>
              <a:buChar char="-"/>
            </a:pPr>
            <a:r>
              <a:rPr lang="it-IT" dirty="0" smtClean="0">
                <a:solidFill>
                  <a:schemeClr val="tx1"/>
                </a:solidFill>
                <a:latin typeface="Calibri" pitchFamily="34" charset="0"/>
                <a:cs typeface="Calibri" pitchFamily="34" charset="0"/>
              </a:rPr>
              <a:t>Linee guida  per</a:t>
            </a:r>
          </a:p>
          <a:p>
            <a:pPr lvl="1" algn="just">
              <a:buFontTx/>
              <a:buChar char="-"/>
            </a:pPr>
            <a:r>
              <a:rPr lang="it-IT" dirty="0" smtClean="0">
                <a:solidFill>
                  <a:schemeClr val="tx1"/>
                </a:solidFill>
                <a:latin typeface="Calibri" pitchFamily="34" charset="0"/>
                <a:cs typeface="Calibri" pitchFamily="34" charset="0"/>
              </a:rPr>
              <a:t>Offerta coordinata a livello territoriale tra i percorsi degli istituti tecnici, professionali e di </a:t>
            </a:r>
            <a:r>
              <a:rPr lang="it-IT" dirty="0" err="1" smtClean="0">
                <a:solidFill>
                  <a:schemeClr val="tx1"/>
                </a:solidFill>
                <a:latin typeface="Calibri" pitchFamily="34" charset="0"/>
                <a:cs typeface="Calibri" pitchFamily="34" charset="0"/>
              </a:rPr>
              <a:t>IeFP</a:t>
            </a:r>
            <a:endParaRPr lang="it-IT" dirty="0" smtClean="0">
              <a:solidFill>
                <a:schemeClr val="tx1"/>
              </a:solidFill>
              <a:latin typeface="Calibri" pitchFamily="34" charset="0"/>
              <a:cs typeface="Calibri" pitchFamily="34" charset="0"/>
            </a:endParaRPr>
          </a:p>
          <a:p>
            <a:pPr lvl="1" algn="just">
              <a:buFontTx/>
              <a:buChar char="-"/>
            </a:pPr>
            <a:r>
              <a:rPr lang="it-IT" dirty="0" smtClean="0">
                <a:solidFill>
                  <a:schemeClr val="tx1"/>
                </a:solidFill>
                <a:latin typeface="Calibri" pitchFamily="34" charset="0"/>
                <a:cs typeface="Calibri" pitchFamily="34" charset="0"/>
              </a:rPr>
              <a:t> favorire costituzione dei poli tecnico-professionali</a:t>
            </a:r>
          </a:p>
          <a:p>
            <a:pPr lvl="1" algn="just">
              <a:buFontTx/>
              <a:buChar char="-"/>
            </a:pPr>
            <a:r>
              <a:rPr lang="it-IT" dirty="0" smtClean="0">
                <a:solidFill>
                  <a:schemeClr val="tx1"/>
                </a:solidFill>
                <a:latin typeface="Calibri" pitchFamily="34" charset="0"/>
                <a:cs typeface="Calibri" pitchFamily="34" charset="0"/>
              </a:rPr>
              <a:t>Promuovere percorsi in apprendistato </a:t>
            </a:r>
          </a:p>
          <a:p>
            <a:pPr lvl="2" algn="just">
              <a:buFontTx/>
              <a:buChar char="-"/>
            </a:pPr>
            <a:endParaRPr lang="it-IT" sz="2000" dirty="0" smtClean="0">
              <a:solidFill>
                <a:schemeClr val="tx1"/>
              </a:solidFill>
              <a:latin typeface="Calibri" pitchFamily="34" charset="0"/>
              <a:cs typeface="Calibri" pitchFamily="34" charset="0"/>
            </a:endParaRPr>
          </a:p>
          <a:p>
            <a:pPr algn="just">
              <a:buFontTx/>
              <a:buChar char="-"/>
            </a:pPr>
            <a:endParaRPr lang="it-IT" dirty="0" smtClean="0">
              <a:solidFill>
                <a:schemeClr val="tx1"/>
              </a:solidFill>
              <a:latin typeface="Calibri" pitchFamily="34" charset="0"/>
              <a:cs typeface="Calibri" pitchFamily="34" charset="0"/>
            </a:endParaRPr>
          </a:p>
        </p:txBody>
      </p:sp>
      <p:pic>
        <p:nvPicPr>
          <p:cNvPr id="7" name="Picture 2" descr="C:\Users\utente6\Desktop\JOB_ORIENTA\IMG\!cid_7DB41FA6-3DE4-41F3-9CA0-53E98352CE14@indire.png"/>
          <p:cNvPicPr>
            <a:picLocks noChangeAspect="1" noChangeArrowheads="1"/>
          </p:cNvPicPr>
          <p:nvPr/>
        </p:nvPicPr>
        <p:blipFill>
          <a:blip r:embed="rId2" cstate="print"/>
          <a:srcRect/>
          <a:stretch>
            <a:fillRect/>
          </a:stretch>
        </p:blipFill>
        <p:spPr bwMode="auto">
          <a:xfrm>
            <a:off x="0" y="0"/>
            <a:ext cx="450850" cy="609600"/>
          </a:xfrm>
          <a:prstGeom prst="rect">
            <a:avLst/>
          </a:prstGeom>
          <a:noFill/>
          <a:ln w="9525">
            <a:noFill/>
            <a:miter lim="800000"/>
            <a:headEnd/>
            <a:tailEnd/>
          </a:ln>
        </p:spPr>
      </p:pic>
      <p:sp>
        <p:nvSpPr>
          <p:cNvPr id="9" name="Segnaposto contenuto 4"/>
          <p:cNvSpPr>
            <a:spLocks noGrp="1"/>
          </p:cNvSpPr>
          <p:nvPr>
            <p:ph idx="1"/>
          </p:nvPr>
        </p:nvSpPr>
        <p:spPr>
          <a:xfrm>
            <a:off x="539552" y="476672"/>
            <a:ext cx="8229600" cy="830997"/>
          </a:xfrm>
          <a:prstGeom prst="rect">
            <a:avLst/>
          </a:prstGeom>
        </p:spPr>
        <p:txBody>
          <a:bodyPr wrap="square">
            <a:spAutoFit/>
          </a:bodyPr>
          <a:lstStyle/>
          <a:p>
            <a:pPr algn="just">
              <a:buNone/>
            </a:pPr>
            <a:r>
              <a:rPr lang="it-IT" sz="2400" b="1" dirty="0" smtClean="0">
                <a:solidFill>
                  <a:schemeClr val="tx1"/>
                </a:solidFill>
                <a:latin typeface="Calibri" pitchFamily="34" charset="0"/>
                <a:cs typeface="Calibri" pitchFamily="34" charset="0"/>
              </a:rPr>
              <a:t>Art. 52 Dl n. 5/2012- Semplificazione e promozione del’istruzione tecnica-professionale e degli ITS</a:t>
            </a:r>
            <a:endParaRPr lang="it-IT" sz="2400" b="1" dirty="0" smtClean="0">
              <a:solidFill>
                <a:schemeClr val="tx1"/>
              </a:solidFill>
              <a:latin typeface="Calibri" pitchFamily="34" charset="0"/>
              <a:cs typeface="Calibri" pitchFamily="34" charset="0"/>
            </a:endParaRPr>
          </a:p>
        </p:txBody>
      </p:sp>
    </p:spTree>
  </p:cSld>
  <p:clrMapOvr>
    <a:masterClrMapping/>
  </p:clrMapOvr>
  <p:transition spd="med" advClick="0">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idx="1"/>
          </p:nvPr>
        </p:nvSpPr>
        <p:spPr>
          <a:xfrm>
            <a:off x="467544" y="1628800"/>
            <a:ext cx="8229600" cy="3010055"/>
          </a:xfrm>
          <a:prstGeom prst="rect">
            <a:avLst/>
          </a:prstGeom>
        </p:spPr>
        <p:txBody>
          <a:bodyPr wrap="square">
            <a:spAutoFit/>
          </a:bodyPr>
          <a:lstStyle/>
          <a:p>
            <a:pPr algn="just">
              <a:buFontTx/>
              <a:buChar char="-"/>
            </a:pPr>
            <a:r>
              <a:rPr lang="it-IT" sz="2800" dirty="0" smtClean="0">
                <a:solidFill>
                  <a:schemeClr val="tx1"/>
                </a:solidFill>
                <a:latin typeface="Calibri" pitchFamily="34" charset="0"/>
                <a:cs typeface="Calibri" pitchFamily="34" charset="0"/>
              </a:rPr>
              <a:t>Decreto MIUR MLPS – MEF d’intesa con la Conferenza permanente per i rapporti tra  Stato, le Regioni e Province autonome che adotta:</a:t>
            </a:r>
          </a:p>
          <a:p>
            <a:pPr lvl="2" algn="just">
              <a:buFontTx/>
              <a:buChar char="-"/>
            </a:pPr>
            <a:r>
              <a:rPr lang="it-IT" sz="2800" dirty="0" smtClean="0">
                <a:solidFill>
                  <a:schemeClr val="tx1"/>
                </a:solidFill>
                <a:latin typeface="Calibri" pitchFamily="34" charset="0"/>
                <a:cs typeface="Calibri" pitchFamily="34" charset="0"/>
              </a:rPr>
              <a:t>Offerta coordinata ITS in ambito nazionale </a:t>
            </a:r>
          </a:p>
          <a:p>
            <a:pPr lvl="2" algn="just">
              <a:buFontTx/>
              <a:buChar char="-"/>
            </a:pPr>
            <a:r>
              <a:rPr lang="it-IT" sz="2800" dirty="0" smtClean="0">
                <a:solidFill>
                  <a:schemeClr val="tx1"/>
                </a:solidFill>
                <a:latin typeface="Calibri" pitchFamily="34" charset="0"/>
                <a:cs typeface="Calibri" pitchFamily="34" charset="0"/>
              </a:rPr>
              <a:t> </a:t>
            </a:r>
            <a:r>
              <a:rPr lang="it-IT" sz="2800" dirty="0" smtClean="0">
                <a:solidFill>
                  <a:schemeClr val="tx1"/>
                </a:solidFill>
                <a:latin typeface="Calibri" pitchFamily="34" charset="0"/>
                <a:cs typeface="Calibri" pitchFamily="34" charset="0"/>
              </a:rPr>
              <a:t>semplificare organi fondazioni ITS</a:t>
            </a:r>
            <a:endParaRPr lang="it-IT" sz="2800" dirty="0" smtClean="0">
              <a:solidFill>
                <a:schemeClr val="tx1"/>
              </a:solidFill>
              <a:latin typeface="Calibri" pitchFamily="34" charset="0"/>
              <a:cs typeface="Calibri" pitchFamily="34" charset="0"/>
            </a:endParaRPr>
          </a:p>
          <a:p>
            <a:pPr algn="just">
              <a:buFontTx/>
              <a:buChar char="-"/>
            </a:pPr>
            <a:endParaRPr lang="it-IT" dirty="0" smtClean="0">
              <a:solidFill>
                <a:schemeClr val="tx1"/>
              </a:solidFill>
              <a:latin typeface="Calibri" pitchFamily="34" charset="0"/>
              <a:cs typeface="Calibri" pitchFamily="34" charset="0"/>
            </a:endParaRPr>
          </a:p>
        </p:txBody>
      </p:sp>
      <p:pic>
        <p:nvPicPr>
          <p:cNvPr id="7" name="Picture 2" descr="C:\Users\utente6\Desktop\JOB_ORIENTA\IMG\!cid_7DB41FA6-3DE4-41F3-9CA0-53E98352CE14@indire.png"/>
          <p:cNvPicPr>
            <a:picLocks noChangeAspect="1" noChangeArrowheads="1"/>
          </p:cNvPicPr>
          <p:nvPr/>
        </p:nvPicPr>
        <p:blipFill>
          <a:blip r:embed="rId2" cstate="print"/>
          <a:srcRect/>
          <a:stretch>
            <a:fillRect/>
          </a:stretch>
        </p:blipFill>
        <p:spPr bwMode="auto">
          <a:xfrm>
            <a:off x="0" y="0"/>
            <a:ext cx="450850" cy="609600"/>
          </a:xfrm>
          <a:prstGeom prst="rect">
            <a:avLst/>
          </a:prstGeom>
          <a:noFill/>
          <a:ln w="9525">
            <a:noFill/>
            <a:miter lim="800000"/>
            <a:headEnd/>
            <a:tailEnd/>
          </a:ln>
        </p:spPr>
      </p:pic>
      <p:sp>
        <p:nvSpPr>
          <p:cNvPr id="9" name="Segnaposto contenuto 4"/>
          <p:cNvSpPr>
            <a:spLocks noGrp="1"/>
          </p:cNvSpPr>
          <p:nvPr>
            <p:ph idx="1"/>
          </p:nvPr>
        </p:nvSpPr>
        <p:spPr>
          <a:xfrm>
            <a:off x="539552" y="476672"/>
            <a:ext cx="8229600" cy="830997"/>
          </a:xfrm>
          <a:prstGeom prst="rect">
            <a:avLst/>
          </a:prstGeom>
        </p:spPr>
        <p:txBody>
          <a:bodyPr wrap="square">
            <a:spAutoFit/>
          </a:bodyPr>
          <a:lstStyle/>
          <a:p>
            <a:pPr algn="just">
              <a:buNone/>
            </a:pPr>
            <a:r>
              <a:rPr lang="it-IT" sz="2400" b="1" dirty="0" smtClean="0">
                <a:solidFill>
                  <a:schemeClr val="tx1"/>
                </a:solidFill>
                <a:latin typeface="Calibri" pitchFamily="34" charset="0"/>
                <a:cs typeface="Calibri" pitchFamily="34" charset="0"/>
              </a:rPr>
              <a:t>Art. 52 Dl n. 5/2012- Semplificazione e promozione del’istruzione tecnica-professionale e degli ITS</a:t>
            </a:r>
            <a:endParaRPr lang="it-IT" sz="2400" b="1" dirty="0" smtClean="0">
              <a:solidFill>
                <a:schemeClr val="tx1"/>
              </a:solidFill>
              <a:latin typeface="Calibri" pitchFamily="34" charset="0"/>
              <a:cs typeface="Calibri" pitchFamily="34" charset="0"/>
            </a:endParaRPr>
          </a:p>
        </p:txBody>
      </p:sp>
    </p:spTree>
  </p:cSld>
  <p:clrMapOvr>
    <a:masterClrMapping/>
  </p:clrMapOvr>
  <p:transition spd="med" advClick="0">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idx="1"/>
          </p:nvPr>
        </p:nvSpPr>
        <p:spPr>
          <a:xfrm>
            <a:off x="467544" y="1628800"/>
            <a:ext cx="8229600" cy="4776692"/>
          </a:xfrm>
          <a:prstGeom prst="rect">
            <a:avLst/>
          </a:prstGeom>
        </p:spPr>
        <p:txBody>
          <a:bodyPr wrap="square">
            <a:spAutoFit/>
          </a:bodyPr>
          <a:lstStyle/>
          <a:p>
            <a:pPr algn="just">
              <a:lnSpc>
                <a:spcPct val="150000"/>
              </a:lnSpc>
              <a:buNone/>
            </a:pPr>
            <a:r>
              <a:rPr lang="it-IT" sz="2800" b="1" dirty="0" smtClean="0">
                <a:solidFill>
                  <a:schemeClr val="tx1"/>
                </a:solidFill>
                <a:latin typeface="Calibri" pitchFamily="34" charset="0"/>
                <a:cs typeface="Calibri" pitchFamily="34" charset="0"/>
              </a:rPr>
              <a:t>– </a:t>
            </a:r>
            <a:r>
              <a:rPr lang="it-IT" sz="2800" b="1" dirty="0" smtClean="0">
                <a:solidFill>
                  <a:schemeClr val="tx1"/>
                </a:solidFill>
                <a:latin typeface="Calibri" pitchFamily="34" charset="0"/>
                <a:cs typeface="Calibri" pitchFamily="34" charset="0"/>
              </a:rPr>
              <a:t> </a:t>
            </a:r>
            <a:r>
              <a:rPr lang="it-IT" sz="2800" b="1" dirty="0" err="1" smtClean="0">
                <a:solidFill>
                  <a:schemeClr val="tx1"/>
                </a:solidFill>
                <a:latin typeface="Calibri" pitchFamily="34" charset="0"/>
                <a:cs typeface="Calibri" pitchFamily="34" charset="0"/>
              </a:rPr>
              <a:t>art</a:t>
            </a:r>
            <a:r>
              <a:rPr lang="it-IT" sz="2800" b="1" dirty="0" err="1" smtClean="0">
                <a:solidFill>
                  <a:schemeClr val="tx1"/>
                </a:solidFill>
                <a:latin typeface="Calibri" pitchFamily="34" charset="0"/>
                <a:cs typeface="Calibri" pitchFamily="34" charset="0"/>
              </a:rPr>
              <a:t>.</a:t>
            </a:r>
            <a:r>
              <a:rPr lang="it-IT" sz="2800" b="1" dirty="0" smtClean="0">
                <a:solidFill>
                  <a:schemeClr val="tx1"/>
                </a:solidFill>
                <a:latin typeface="Calibri" pitchFamily="34" charset="0"/>
                <a:cs typeface="Calibri" pitchFamily="34" charset="0"/>
              </a:rPr>
              <a:t> 7 comma 10 </a:t>
            </a:r>
            <a:r>
              <a:rPr lang="it-IT" sz="2800" b="1" dirty="0" smtClean="0">
                <a:solidFill>
                  <a:schemeClr val="tx1"/>
                </a:solidFill>
                <a:latin typeface="Calibri" pitchFamily="34" charset="0"/>
                <a:cs typeface="Calibri" pitchFamily="34" charset="0"/>
              </a:rPr>
              <a:t>, </a:t>
            </a:r>
            <a:r>
              <a:rPr lang="it-IT" sz="2800" b="1" dirty="0" err="1" smtClean="0">
                <a:solidFill>
                  <a:schemeClr val="tx1"/>
                </a:solidFill>
                <a:latin typeface="Calibri" pitchFamily="34" charset="0"/>
                <a:cs typeface="Calibri" pitchFamily="34" charset="0"/>
              </a:rPr>
              <a:t>D.p.r.</a:t>
            </a:r>
            <a:r>
              <a:rPr lang="it-IT" sz="2800" b="1" dirty="0" smtClean="0">
                <a:solidFill>
                  <a:schemeClr val="tx1"/>
                </a:solidFill>
                <a:latin typeface="Calibri" pitchFamily="34" charset="0"/>
                <a:cs typeface="Calibri" pitchFamily="34" charset="0"/>
              </a:rPr>
              <a:t> 275/99</a:t>
            </a:r>
          </a:p>
          <a:p>
            <a:pPr algn="just">
              <a:lnSpc>
                <a:spcPct val="150000"/>
              </a:lnSpc>
              <a:buFontTx/>
              <a:buChar char="-"/>
            </a:pPr>
            <a:r>
              <a:rPr lang="it-IT" sz="2800" b="1" dirty="0" smtClean="0">
                <a:solidFill>
                  <a:schemeClr val="tx1"/>
                </a:solidFill>
                <a:latin typeface="Calibri" pitchFamily="34" charset="0"/>
                <a:cs typeface="Calibri" pitchFamily="34" charset="0"/>
              </a:rPr>
              <a:t>a</a:t>
            </a:r>
            <a:r>
              <a:rPr lang="it-IT" sz="2800" b="1" dirty="0" smtClean="0">
                <a:solidFill>
                  <a:schemeClr val="tx1"/>
                </a:solidFill>
                <a:latin typeface="Calibri" pitchFamily="34" charset="0"/>
                <a:cs typeface="Calibri" pitchFamily="34" charset="0"/>
              </a:rPr>
              <a:t>rt. 13 comma 2 , L. 40/2007</a:t>
            </a:r>
          </a:p>
          <a:p>
            <a:pPr algn="just">
              <a:lnSpc>
                <a:spcPct val="150000"/>
              </a:lnSpc>
              <a:buFontTx/>
              <a:buChar char="-"/>
            </a:pPr>
            <a:r>
              <a:rPr lang="it-IT" sz="2800" b="1" dirty="0" smtClean="0">
                <a:solidFill>
                  <a:schemeClr val="tx1"/>
                </a:solidFill>
                <a:latin typeface="Calibri" pitchFamily="34" charset="0"/>
                <a:cs typeface="Calibri" pitchFamily="34" charset="0"/>
              </a:rPr>
              <a:t>DPCM 25 gennaio 2008 </a:t>
            </a:r>
          </a:p>
          <a:p>
            <a:pPr algn="just">
              <a:lnSpc>
                <a:spcPct val="150000"/>
              </a:lnSpc>
              <a:buFontTx/>
              <a:buChar char="-"/>
            </a:pPr>
            <a:r>
              <a:rPr lang="it-IT" sz="2800" b="1" dirty="0" smtClean="0">
                <a:solidFill>
                  <a:schemeClr val="tx1"/>
                </a:solidFill>
                <a:latin typeface="Calibri" pitchFamily="34" charset="0"/>
                <a:cs typeface="Calibri" pitchFamily="34" charset="0"/>
              </a:rPr>
              <a:t> DPR n. 88 , 15 marzo 2010 </a:t>
            </a:r>
          </a:p>
          <a:p>
            <a:pPr algn="just">
              <a:lnSpc>
                <a:spcPct val="150000"/>
              </a:lnSpc>
              <a:buFontTx/>
              <a:buChar char="-"/>
            </a:pPr>
            <a:r>
              <a:rPr lang="it-IT" sz="2800" b="1" dirty="0" smtClean="0">
                <a:solidFill>
                  <a:schemeClr val="tx1"/>
                </a:solidFill>
                <a:latin typeface="Calibri" pitchFamily="34" charset="0"/>
                <a:cs typeface="Calibri" pitchFamily="34" charset="0"/>
              </a:rPr>
              <a:t>DPR n. 87, 15 marzo 2010</a:t>
            </a:r>
          </a:p>
          <a:p>
            <a:pPr algn="just">
              <a:buFontTx/>
              <a:buChar char="-"/>
            </a:pPr>
            <a:endParaRPr lang="it-IT" sz="2800" b="1" dirty="0" smtClean="0">
              <a:solidFill>
                <a:schemeClr val="tx1"/>
              </a:solidFill>
              <a:latin typeface="Calibri" pitchFamily="34" charset="0"/>
              <a:cs typeface="Calibri" pitchFamily="34" charset="0"/>
            </a:endParaRPr>
          </a:p>
          <a:p>
            <a:pPr algn="just">
              <a:buFontTx/>
              <a:buChar char="-"/>
            </a:pPr>
            <a:endParaRPr lang="it-IT" dirty="0" smtClean="0">
              <a:solidFill>
                <a:schemeClr val="tx1"/>
              </a:solidFill>
              <a:latin typeface="Calibri" pitchFamily="34" charset="0"/>
              <a:cs typeface="Calibri" pitchFamily="34" charset="0"/>
            </a:endParaRPr>
          </a:p>
        </p:txBody>
      </p:sp>
      <p:pic>
        <p:nvPicPr>
          <p:cNvPr id="7" name="Picture 2" descr="C:\Users\utente6\Desktop\JOB_ORIENTA\IMG\!cid_7DB41FA6-3DE4-41F3-9CA0-53E98352CE14@indire.png"/>
          <p:cNvPicPr>
            <a:picLocks noChangeAspect="1" noChangeArrowheads="1"/>
          </p:cNvPicPr>
          <p:nvPr/>
        </p:nvPicPr>
        <p:blipFill>
          <a:blip r:embed="rId2" cstate="print"/>
          <a:srcRect/>
          <a:stretch>
            <a:fillRect/>
          </a:stretch>
        </p:blipFill>
        <p:spPr bwMode="auto">
          <a:xfrm>
            <a:off x="0" y="0"/>
            <a:ext cx="450850" cy="609600"/>
          </a:xfrm>
          <a:prstGeom prst="rect">
            <a:avLst/>
          </a:prstGeom>
          <a:noFill/>
          <a:ln w="9525">
            <a:noFill/>
            <a:miter lim="800000"/>
            <a:headEnd/>
            <a:tailEnd/>
          </a:ln>
        </p:spPr>
      </p:pic>
      <p:sp>
        <p:nvSpPr>
          <p:cNvPr id="9" name="Segnaposto contenuto 4"/>
          <p:cNvSpPr>
            <a:spLocks noGrp="1"/>
          </p:cNvSpPr>
          <p:nvPr>
            <p:ph idx="1"/>
          </p:nvPr>
        </p:nvSpPr>
        <p:spPr>
          <a:xfrm>
            <a:off x="539552" y="476672"/>
            <a:ext cx="8229600" cy="584775"/>
          </a:xfrm>
          <a:prstGeom prst="rect">
            <a:avLst/>
          </a:prstGeom>
        </p:spPr>
        <p:txBody>
          <a:bodyPr wrap="square">
            <a:spAutoFit/>
          </a:bodyPr>
          <a:lstStyle/>
          <a:p>
            <a:pPr algn="just">
              <a:buNone/>
            </a:pPr>
            <a:r>
              <a:rPr lang="it-IT" b="1" dirty="0" smtClean="0">
                <a:solidFill>
                  <a:schemeClr val="tx1"/>
                </a:solidFill>
                <a:latin typeface="Calibri" pitchFamily="34" charset="0"/>
                <a:cs typeface="Calibri" pitchFamily="34" charset="0"/>
              </a:rPr>
              <a:t>Poli tecnico professionali</a:t>
            </a:r>
            <a:endParaRPr lang="it-IT" b="1" dirty="0" smtClean="0">
              <a:solidFill>
                <a:schemeClr val="tx1"/>
              </a:solidFill>
              <a:latin typeface="Calibri" pitchFamily="34" charset="0"/>
              <a:cs typeface="Calibri" pitchFamily="34" charset="0"/>
            </a:endParaRPr>
          </a:p>
        </p:txBody>
      </p:sp>
    </p:spTree>
  </p:cSld>
  <p:clrMapOvr>
    <a:masterClrMapping/>
  </p:clrMapOvr>
  <p:transition spd="med" advClick="0">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7" name="Segnaposto contenuto 2"/>
          <p:cNvSpPr>
            <a:spLocks noGrp="1"/>
          </p:cNvSpPr>
          <p:nvPr>
            <p:ph idx="1"/>
          </p:nvPr>
        </p:nvSpPr>
        <p:spPr>
          <a:xfrm>
            <a:off x="428596" y="1101151"/>
            <a:ext cx="8229600" cy="5256807"/>
          </a:xfrm>
        </p:spPr>
        <p:txBody>
          <a:bodyPr/>
          <a:lstStyle/>
          <a:p>
            <a:pPr lvl="0">
              <a:spcAft>
                <a:spcPts val="600"/>
              </a:spcAft>
            </a:pPr>
            <a:endParaRPr lang="it-IT" sz="2400" dirty="0" smtClean="0">
              <a:solidFill>
                <a:schemeClr val="tx1"/>
              </a:solidFill>
            </a:endParaRPr>
          </a:p>
          <a:p>
            <a:pPr lvl="0">
              <a:spcAft>
                <a:spcPts val="600"/>
              </a:spcAft>
            </a:pPr>
            <a:r>
              <a:rPr lang="it-IT" sz="2400" dirty="0" smtClean="0">
                <a:solidFill>
                  <a:schemeClr val="tx1"/>
                </a:solidFill>
              </a:rPr>
              <a:t>la definizione di un </a:t>
            </a:r>
            <a:r>
              <a:rPr lang="it-IT" sz="2400" dirty="0" smtClean="0">
                <a:solidFill>
                  <a:srgbClr val="FFFF00"/>
                </a:solidFill>
              </a:rPr>
              <a:t>numero contenuto di indirizzi riferiti ai settori produttivi </a:t>
            </a:r>
            <a:r>
              <a:rPr lang="it-IT" sz="2400" dirty="0" smtClean="0">
                <a:solidFill>
                  <a:schemeClr val="tx1"/>
                </a:solidFill>
              </a:rPr>
              <a:t>di importanza nazionale, in sostituzione degli oltre 900 previgenti indirizzi; </a:t>
            </a:r>
          </a:p>
          <a:p>
            <a:pPr lvl="0">
              <a:spcAft>
                <a:spcPts val="600"/>
              </a:spcAft>
            </a:pPr>
            <a:r>
              <a:rPr lang="it-IT" sz="2400" dirty="0" smtClean="0">
                <a:solidFill>
                  <a:schemeClr val="tx1"/>
                </a:solidFill>
              </a:rPr>
              <a:t>Il rafforzamento del </a:t>
            </a:r>
            <a:r>
              <a:rPr lang="it-IT" sz="2400" b="1" dirty="0" smtClean="0">
                <a:solidFill>
                  <a:srgbClr val="FFFF00"/>
                </a:solidFill>
              </a:rPr>
              <a:t>raccordo con il territorio ed il tessuto produttivo</a:t>
            </a:r>
            <a:r>
              <a:rPr lang="it-IT" sz="2400" dirty="0" smtClean="0">
                <a:solidFill>
                  <a:schemeClr val="tx1"/>
                </a:solidFill>
              </a:rPr>
              <a:t>; </a:t>
            </a:r>
          </a:p>
          <a:p>
            <a:pPr lvl="0">
              <a:spcAft>
                <a:spcPts val="600"/>
              </a:spcAft>
            </a:pPr>
            <a:r>
              <a:rPr lang="it-IT" sz="2400" dirty="0" smtClean="0">
                <a:solidFill>
                  <a:schemeClr val="tx1"/>
                </a:solidFill>
              </a:rPr>
              <a:t>lo sviluppo di </a:t>
            </a:r>
            <a:r>
              <a:rPr lang="it-IT" sz="2400" b="1" dirty="0" smtClean="0">
                <a:solidFill>
                  <a:srgbClr val="FFFF00"/>
                </a:solidFill>
              </a:rPr>
              <a:t>metodologie innovative</a:t>
            </a:r>
            <a:r>
              <a:rPr lang="it-IT" sz="2400" dirty="0" smtClean="0">
                <a:solidFill>
                  <a:schemeClr val="tx1"/>
                </a:solidFill>
              </a:rPr>
              <a:t>, basate sull’impiego diffuso dei laboratorii esteso a tutti gli ambiti disciplinari; </a:t>
            </a:r>
          </a:p>
          <a:p>
            <a:pPr lvl="0">
              <a:spcAft>
                <a:spcPts val="600"/>
              </a:spcAft>
            </a:pPr>
            <a:r>
              <a:rPr lang="it-IT" sz="2400" dirty="0" smtClean="0">
                <a:solidFill>
                  <a:schemeClr val="tx1"/>
                </a:solidFill>
              </a:rPr>
              <a:t>la proposta di nuovo modelli organizzativi per sostenere il ruolo delle </a:t>
            </a:r>
            <a:r>
              <a:rPr lang="it-IT" sz="2400" b="1" dirty="0" smtClean="0">
                <a:solidFill>
                  <a:srgbClr val="FFFF00"/>
                </a:solidFill>
              </a:rPr>
              <a:t>scuole</a:t>
            </a:r>
            <a:r>
              <a:rPr lang="it-IT" sz="2400" dirty="0" smtClean="0">
                <a:solidFill>
                  <a:schemeClr val="tx1"/>
                </a:solidFill>
              </a:rPr>
              <a:t> come </a:t>
            </a:r>
            <a:r>
              <a:rPr lang="it-IT" sz="2400" b="1" dirty="0" smtClean="0">
                <a:solidFill>
                  <a:srgbClr val="FFFF00"/>
                </a:solidFill>
              </a:rPr>
              <a:t>centri di innovazione.</a:t>
            </a:r>
          </a:p>
          <a:p>
            <a:pPr marL="0" indent="0" algn="just" eaLnBrk="1" hangingPunct="1">
              <a:spcAft>
                <a:spcPts val="600"/>
              </a:spcAft>
              <a:buFont typeface="Arial" charset="0"/>
              <a:buNone/>
              <a:defRPr/>
            </a:pPr>
            <a:endParaRPr lang="it-IT" sz="2400" i="1" dirty="0" smtClean="0">
              <a:solidFill>
                <a:schemeClr val="tx1"/>
              </a:solidFill>
            </a:endParaRPr>
          </a:p>
        </p:txBody>
      </p:sp>
      <p:sp>
        <p:nvSpPr>
          <p:cNvPr id="8" name="Rettangolo 7"/>
          <p:cNvSpPr/>
          <p:nvPr/>
        </p:nvSpPr>
        <p:spPr>
          <a:xfrm>
            <a:off x="386260" y="548680"/>
            <a:ext cx="7858148" cy="830997"/>
          </a:xfrm>
          <a:prstGeom prst="rect">
            <a:avLst/>
          </a:prstGeom>
        </p:spPr>
        <p:txBody>
          <a:bodyPr wrap="square">
            <a:spAutoFit/>
          </a:bodyPr>
          <a:lstStyle/>
          <a:p>
            <a:r>
              <a:rPr lang="it-IT" sz="2400" b="1" dirty="0" smtClean="0">
                <a:solidFill>
                  <a:srgbClr val="FFFF00"/>
                </a:solidFill>
              </a:rPr>
              <a:t>Il riordino degli Istituti Tecnici e degli Istituti Professionali ha previsto: </a:t>
            </a:r>
            <a:endParaRPr lang="it-IT" sz="2400" b="1" dirty="0">
              <a:solidFill>
                <a:srgbClr val="FFFF00"/>
              </a:solidFill>
            </a:endParaRPr>
          </a:p>
        </p:txBody>
      </p:sp>
      <p:pic>
        <p:nvPicPr>
          <p:cNvPr id="9" name="Picture 2" descr="C:\Users\utente6\Desktop\JOB_ORIENTA\IMG\!cid_7DB41FA6-3DE4-41F3-9CA0-53E98352CE14@indire.png"/>
          <p:cNvPicPr>
            <a:picLocks noChangeAspect="1" noChangeArrowheads="1"/>
          </p:cNvPicPr>
          <p:nvPr/>
        </p:nvPicPr>
        <p:blipFill>
          <a:blip r:embed="rId2" cstate="print"/>
          <a:srcRect/>
          <a:stretch>
            <a:fillRect/>
          </a:stretch>
        </p:blipFill>
        <p:spPr bwMode="auto">
          <a:xfrm>
            <a:off x="8693150" y="0"/>
            <a:ext cx="450850" cy="609600"/>
          </a:xfrm>
          <a:prstGeom prst="rect">
            <a:avLst/>
          </a:prstGeom>
          <a:noFill/>
          <a:ln w="9525">
            <a:noFill/>
            <a:miter lim="800000"/>
            <a:headEnd/>
            <a:tailEnd/>
          </a:ln>
        </p:spPr>
      </p:pic>
    </p:spTree>
  </p:cSld>
  <p:clrMapOvr>
    <a:masterClrMapping/>
  </p:clrMapOvr>
  <p:transition spd="med" advClick="0">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idx="1"/>
          </p:nvPr>
        </p:nvSpPr>
        <p:spPr>
          <a:xfrm>
            <a:off x="467544" y="1484784"/>
            <a:ext cx="8229600" cy="4431983"/>
          </a:xfrm>
          <a:prstGeom prst="rect">
            <a:avLst/>
          </a:prstGeom>
        </p:spPr>
        <p:txBody>
          <a:bodyPr wrap="square">
            <a:spAutoFit/>
          </a:bodyPr>
          <a:lstStyle/>
          <a:p>
            <a:pPr algn="just">
              <a:lnSpc>
                <a:spcPct val="150000"/>
              </a:lnSpc>
              <a:buNone/>
            </a:pPr>
            <a:r>
              <a:rPr lang="it-IT" sz="2800" b="1" dirty="0" smtClean="0">
                <a:solidFill>
                  <a:schemeClr val="tx1"/>
                </a:solidFill>
                <a:latin typeface="Calibri" pitchFamily="34" charset="0"/>
                <a:cs typeface="Calibri" pitchFamily="34" charset="0"/>
              </a:rPr>
              <a:t>	Sono costituti da una rete di soggetti organizzati in una struttura consortile che perseguono, all’interno di una stessa filiera obiettivi didattici differenziati per garantire una offerta organica sulla base di una base di una programmazione condivisa</a:t>
            </a:r>
          </a:p>
          <a:p>
            <a:pPr algn="just">
              <a:buFontTx/>
              <a:buChar char="-"/>
            </a:pPr>
            <a:endParaRPr lang="it-IT" sz="2800" b="1" dirty="0" smtClean="0">
              <a:solidFill>
                <a:schemeClr val="tx1"/>
              </a:solidFill>
              <a:latin typeface="Calibri" pitchFamily="34" charset="0"/>
              <a:cs typeface="Calibri" pitchFamily="34" charset="0"/>
            </a:endParaRPr>
          </a:p>
          <a:p>
            <a:pPr algn="just">
              <a:buFontTx/>
              <a:buChar char="-"/>
            </a:pPr>
            <a:endParaRPr lang="it-IT" dirty="0" smtClean="0">
              <a:solidFill>
                <a:schemeClr val="tx1"/>
              </a:solidFill>
              <a:latin typeface="Calibri" pitchFamily="34" charset="0"/>
              <a:cs typeface="Calibri" pitchFamily="34" charset="0"/>
            </a:endParaRPr>
          </a:p>
        </p:txBody>
      </p:sp>
      <p:pic>
        <p:nvPicPr>
          <p:cNvPr id="7" name="Picture 2" descr="C:\Users\utente6\Desktop\JOB_ORIENTA\IMG\!cid_7DB41FA6-3DE4-41F3-9CA0-53E98352CE14@indire.png"/>
          <p:cNvPicPr>
            <a:picLocks noChangeAspect="1" noChangeArrowheads="1"/>
          </p:cNvPicPr>
          <p:nvPr/>
        </p:nvPicPr>
        <p:blipFill>
          <a:blip r:embed="rId2" cstate="print"/>
          <a:srcRect/>
          <a:stretch>
            <a:fillRect/>
          </a:stretch>
        </p:blipFill>
        <p:spPr bwMode="auto">
          <a:xfrm>
            <a:off x="0" y="0"/>
            <a:ext cx="450850" cy="609600"/>
          </a:xfrm>
          <a:prstGeom prst="rect">
            <a:avLst/>
          </a:prstGeom>
          <a:noFill/>
          <a:ln w="9525">
            <a:noFill/>
            <a:miter lim="800000"/>
            <a:headEnd/>
            <a:tailEnd/>
          </a:ln>
        </p:spPr>
      </p:pic>
      <p:sp>
        <p:nvSpPr>
          <p:cNvPr id="9" name="Segnaposto contenuto 4"/>
          <p:cNvSpPr>
            <a:spLocks noGrp="1"/>
          </p:cNvSpPr>
          <p:nvPr>
            <p:ph idx="1"/>
          </p:nvPr>
        </p:nvSpPr>
        <p:spPr>
          <a:xfrm>
            <a:off x="539552" y="683985"/>
            <a:ext cx="8229600" cy="584775"/>
          </a:xfrm>
          <a:prstGeom prst="rect">
            <a:avLst/>
          </a:prstGeom>
        </p:spPr>
        <p:txBody>
          <a:bodyPr wrap="square">
            <a:spAutoFit/>
          </a:bodyPr>
          <a:lstStyle/>
          <a:p>
            <a:pPr algn="ctr">
              <a:buNone/>
            </a:pPr>
            <a:r>
              <a:rPr lang="it-IT" b="1" dirty="0" smtClean="0">
                <a:solidFill>
                  <a:schemeClr val="tx1"/>
                </a:solidFill>
                <a:latin typeface="Calibri" pitchFamily="34" charset="0"/>
                <a:cs typeface="Calibri" pitchFamily="34" charset="0"/>
              </a:rPr>
              <a:t>Poli tecnico professionali</a:t>
            </a:r>
            <a:endParaRPr lang="it-IT" b="1" dirty="0" smtClean="0">
              <a:solidFill>
                <a:schemeClr val="tx1"/>
              </a:solidFill>
              <a:latin typeface="Calibri" pitchFamily="34" charset="0"/>
              <a:cs typeface="Calibri" pitchFamily="34" charset="0"/>
            </a:endParaRPr>
          </a:p>
        </p:txBody>
      </p:sp>
    </p:spTree>
  </p:cSld>
  <p:clrMapOvr>
    <a:masterClrMapping/>
  </p:clrMapOvr>
  <p:transition spd="med" advClick="0">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pic>
        <p:nvPicPr>
          <p:cNvPr id="6" name="Picture 2" descr="C:\Users\utente6\Desktop\JOB_ORIENTA\IMG\!cid_7DB41FA6-3DE4-41F3-9CA0-53E98352CE14@indire.png"/>
          <p:cNvPicPr>
            <a:picLocks noChangeAspect="1" noChangeArrowheads="1"/>
          </p:cNvPicPr>
          <p:nvPr/>
        </p:nvPicPr>
        <p:blipFill>
          <a:blip r:embed="rId2" cstate="print"/>
          <a:srcRect/>
          <a:stretch>
            <a:fillRect/>
          </a:stretch>
        </p:blipFill>
        <p:spPr bwMode="auto">
          <a:xfrm>
            <a:off x="0" y="0"/>
            <a:ext cx="450850" cy="609600"/>
          </a:xfrm>
          <a:prstGeom prst="rect">
            <a:avLst/>
          </a:prstGeom>
          <a:noFill/>
          <a:ln w="9525">
            <a:noFill/>
            <a:miter lim="800000"/>
            <a:headEnd/>
            <a:tailEnd/>
          </a:ln>
        </p:spPr>
      </p:pic>
      <p:sp>
        <p:nvSpPr>
          <p:cNvPr id="12" name="Titolo 1"/>
          <p:cNvSpPr>
            <a:spLocks noGrp="1"/>
          </p:cNvSpPr>
          <p:nvPr>
            <p:ph type="title"/>
          </p:nvPr>
        </p:nvSpPr>
        <p:spPr>
          <a:xfrm>
            <a:off x="457200" y="548680"/>
            <a:ext cx="8229600" cy="792162"/>
          </a:xfrm>
        </p:spPr>
        <p:txBody>
          <a:bodyPr/>
          <a:lstStyle/>
          <a:p>
            <a:pPr algn="l"/>
            <a:r>
              <a:rPr lang="it-IT" sz="2800" b="1" dirty="0" smtClean="0">
                <a:solidFill>
                  <a:schemeClr val="accent6">
                    <a:lumMod val="75000"/>
                  </a:schemeClr>
                </a:solidFill>
              </a:rPr>
              <a:t>Dai regolamenti...</a:t>
            </a:r>
          </a:p>
        </p:txBody>
      </p:sp>
      <p:sp>
        <p:nvSpPr>
          <p:cNvPr id="11" name="Segnaposto contenuto 2"/>
          <p:cNvSpPr>
            <a:spLocks noGrp="1"/>
          </p:cNvSpPr>
          <p:nvPr>
            <p:ph idx="1"/>
          </p:nvPr>
        </p:nvSpPr>
        <p:spPr>
          <a:xfrm>
            <a:off x="468313" y="1268537"/>
            <a:ext cx="8229600" cy="5256807"/>
          </a:xfrm>
        </p:spPr>
        <p:txBody>
          <a:bodyPr/>
          <a:lstStyle/>
          <a:p>
            <a:pPr marL="0" indent="0" algn="just" eaLnBrk="1" hangingPunct="1">
              <a:buFont typeface="Arial" charset="0"/>
              <a:buNone/>
              <a:defRPr/>
            </a:pPr>
            <a:r>
              <a:rPr lang="it-IT" sz="2700" dirty="0" smtClean="0">
                <a:solidFill>
                  <a:schemeClr val="tx1"/>
                </a:solidFill>
              </a:rPr>
              <a:t>Gli istituti … </a:t>
            </a:r>
            <a:r>
              <a:rPr lang="it-IT" sz="2700" i="1" dirty="0" smtClean="0">
                <a:solidFill>
                  <a:schemeClr val="tx1"/>
                </a:solidFill>
              </a:rPr>
              <a:t>“possono dotarsi, nell'esercizio della loro autonomia didattica e organizzativa, di un </a:t>
            </a:r>
            <a:r>
              <a:rPr lang="it-IT" sz="2700" b="1" i="1" dirty="0" smtClean="0">
                <a:solidFill>
                  <a:srgbClr val="F9ED07"/>
                </a:solidFill>
              </a:rPr>
              <a:t>comitato tecnico-scientifico</a:t>
            </a:r>
            <a:r>
              <a:rPr lang="it-IT" sz="2700" i="1" dirty="0" smtClean="0">
                <a:solidFill>
                  <a:schemeClr val="tx1"/>
                </a:solidFill>
              </a:rPr>
              <a:t>, senza nuovi e maggiori oneri per la finanza pubblica, </a:t>
            </a:r>
            <a:r>
              <a:rPr lang="it-IT" sz="2700" b="1" i="1" dirty="0" smtClean="0">
                <a:solidFill>
                  <a:schemeClr val="tx1"/>
                </a:solidFill>
              </a:rPr>
              <a:t>composto </a:t>
            </a:r>
            <a:r>
              <a:rPr lang="it-IT" sz="2700" i="1" dirty="0" smtClean="0">
                <a:solidFill>
                  <a:schemeClr val="tx1"/>
                </a:solidFill>
              </a:rPr>
              <a:t>da docenti e da esperti del mondo del lavoro, delle professioni e della ricerca scientifica e tecnologica, </a:t>
            </a:r>
            <a:r>
              <a:rPr lang="it-IT" sz="2700" i="1" dirty="0" smtClean="0">
                <a:solidFill>
                  <a:srgbClr val="F9ED07"/>
                </a:solidFill>
              </a:rPr>
              <a:t>con </a:t>
            </a:r>
            <a:r>
              <a:rPr lang="it-IT" sz="2700" b="1" i="1" dirty="0" smtClean="0">
                <a:solidFill>
                  <a:srgbClr val="F9ED07"/>
                </a:solidFill>
              </a:rPr>
              <a:t>funzioni consultive e di proposta </a:t>
            </a:r>
            <a:r>
              <a:rPr lang="it-IT" sz="2700" i="1" dirty="0" smtClean="0">
                <a:solidFill>
                  <a:srgbClr val="F9ED07"/>
                </a:solidFill>
              </a:rPr>
              <a:t>per l'organizzazione delle </a:t>
            </a:r>
            <a:r>
              <a:rPr lang="it-IT" sz="2700" b="1" i="1" dirty="0" smtClean="0">
                <a:solidFill>
                  <a:srgbClr val="F9ED07"/>
                </a:solidFill>
              </a:rPr>
              <a:t>aree di indirizzo </a:t>
            </a:r>
            <a:r>
              <a:rPr lang="it-IT" sz="2700" i="1" dirty="0" smtClean="0">
                <a:solidFill>
                  <a:srgbClr val="F9ED07"/>
                </a:solidFill>
              </a:rPr>
              <a:t>e l'utilizzazione degli spazi di </a:t>
            </a:r>
            <a:r>
              <a:rPr lang="it-IT" sz="2700" b="1" i="1" dirty="0" smtClean="0">
                <a:solidFill>
                  <a:srgbClr val="F9ED07"/>
                </a:solidFill>
              </a:rPr>
              <a:t>autonomia e flessibilità</a:t>
            </a:r>
            <a:r>
              <a:rPr lang="it-IT" sz="2700" i="1" dirty="0" smtClean="0">
                <a:solidFill>
                  <a:srgbClr val="F9ED07"/>
                </a:solidFill>
              </a:rPr>
              <a:t>;</a:t>
            </a:r>
            <a:r>
              <a:rPr lang="it-IT" sz="2700" i="1" dirty="0" smtClean="0">
                <a:solidFill>
                  <a:schemeClr val="tx1"/>
                </a:solidFill>
              </a:rPr>
              <a:t> ai componenti del comitato non spettano compensi ad alcun titolo;” </a:t>
            </a:r>
            <a:r>
              <a:rPr lang="it-IT" sz="2400" i="1" dirty="0" smtClean="0">
                <a:solidFill>
                  <a:schemeClr val="tx1"/>
                </a:solidFill>
              </a:rPr>
              <a:t>(</a:t>
            </a:r>
            <a:r>
              <a:rPr lang="it-IT" sz="2000" i="1" dirty="0" smtClean="0">
                <a:solidFill>
                  <a:schemeClr val="tx1"/>
                </a:solidFill>
              </a:rPr>
              <a:t>D.P.R. 15 marzo 2010, n.87, n.88, n.89)</a:t>
            </a:r>
            <a:r>
              <a:rPr lang="it-IT" sz="2400" i="1" dirty="0" smtClean="0">
                <a:solidFill>
                  <a:schemeClr val="tx1"/>
                </a:solidFill>
              </a:rPr>
              <a:t> </a:t>
            </a:r>
            <a:endParaRPr lang="it-IT" sz="2700" i="1" dirty="0" smtClean="0">
              <a:solidFill>
                <a:schemeClr val="tx1"/>
              </a:solidFill>
            </a:endParaRPr>
          </a:p>
        </p:txBody>
      </p:sp>
    </p:spTree>
  </p:cSld>
  <p:clrMapOvr>
    <a:masterClrMapping/>
  </p:clrMapOvr>
  <p:transition spd="med" advClick="0">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pic>
        <p:nvPicPr>
          <p:cNvPr id="6" name="Picture 2" descr="C:\Users\utente6\Desktop\JOB_ORIENTA\IMG\!cid_7DB41FA6-3DE4-41F3-9CA0-53E98352CE14@indire.png"/>
          <p:cNvPicPr>
            <a:picLocks noChangeAspect="1" noChangeArrowheads="1"/>
          </p:cNvPicPr>
          <p:nvPr/>
        </p:nvPicPr>
        <p:blipFill>
          <a:blip r:embed="rId2" cstate="print"/>
          <a:srcRect/>
          <a:stretch>
            <a:fillRect/>
          </a:stretch>
        </p:blipFill>
        <p:spPr bwMode="auto">
          <a:xfrm>
            <a:off x="0" y="0"/>
            <a:ext cx="450850" cy="609600"/>
          </a:xfrm>
          <a:prstGeom prst="rect">
            <a:avLst/>
          </a:prstGeom>
          <a:noFill/>
          <a:ln w="9525">
            <a:noFill/>
            <a:miter lim="800000"/>
            <a:headEnd/>
            <a:tailEnd/>
          </a:ln>
        </p:spPr>
      </p:pic>
      <p:sp>
        <p:nvSpPr>
          <p:cNvPr id="12" name="Titolo 1"/>
          <p:cNvSpPr>
            <a:spLocks noGrp="1"/>
          </p:cNvSpPr>
          <p:nvPr>
            <p:ph type="title"/>
          </p:nvPr>
        </p:nvSpPr>
        <p:spPr>
          <a:xfrm>
            <a:off x="457200" y="548680"/>
            <a:ext cx="8229600" cy="792162"/>
          </a:xfrm>
        </p:spPr>
        <p:txBody>
          <a:bodyPr/>
          <a:lstStyle/>
          <a:p>
            <a:pPr algn="l"/>
            <a:r>
              <a:rPr lang="it-IT" sz="2800" dirty="0" smtClean="0">
                <a:solidFill>
                  <a:schemeClr val="accent6">
                    <a:lumMod val="75000"/>
                  </a:schemeClr>
                </a:solidFill>
              </a:rPr>
              <a:t>Dalle Linee guida...del primo biennio</a:t>
            </a:r>
          </a:p>
        </p:txBody>
      </p:sp>
      <p:sp>
        <p:nvSpPr>
          <p:cNvPr id="9" name="Segnaposto contenuto 2"/>
          <p:cNvSpPr>
            <a:spLocks noGrp="1"/>
          </p:cNvSpPr>
          <p:nvPr>
            <p:ph idx="1"/>
          </p:nvPr>
        </p:nvSpPr>
        <p:spPr>
          <a:xfrm>
            <a:off x="467544" y="1124744"/>
            <a:ext cx="8351838" cy="5472112"/>
          </a:xfrm>
        </p:spPr>
        <p:txBody>
          <a:bodyPr/>
          <a:lstStyle/>
          <a:p>
            <a:pPr algn="just">
              <a:buFont typeface="Arial" charset="0"/>
              <a:buNone/>
              <a:defRPr/>
            </a:pPr>
            <a:r>
              <a:rPr lang="it-IT" sz="2300" dirty="0" smtClean="0"/>
              <a:t> </a:t>
            </a:r>
            <a:r>
              <a:rPr lang="it-IT" sz="2300" dirty="0" smtClean="0">
                <a:solidFill>
                  <a:schemeClr val="tx1"/>
                </a:solidFill>
              </a:rPr>
              <a:t>[…]</a:t>
            </a:r>
            <a:r>
              <a:rPr lang="it-IT" sz="2300" dirty="0" smtClean="0">
                <a:solidFill>
                  <a:schemeClr val="accent2">
                    <a:lumMod val="60000"/>
                    <a:lumOff val="40000"/>
                  </a:schemeClr>
                </a:solidFill>
              </a:rPr>
              <a:t> </a:t>
            </a:r>
            <a:r>
              <a:rPr lang="it-IT" sz="2300" dirty="0" smtClean="0">
                <a:solidFill>
                  <a:schemeClr val="tx1"/>
                </a:solidFill>
              </a:rPr>
              <a:t>Pur non essendovi una specifica regolamentazione in materia, la costituzione del CTS non può che essere formalizzata con </a:t>
            </a:r>
            <a:r>
              <a:rPr lang="it-IT" sz="2300" b="1" dirty="0" smtClean="0">
                <a:solidFill>
                  <a:srgbClr val="F9ED07"/>
                </a:solidFill>
              </a:rPr>
              <a:t>apposite delibere degli organi collegiali </a:t>
            </a:r>
            <a:r>
              <a:rPr lang="it-IT" sz="2300" dirty="0" smtClean="0">
                <a:solidFill>
                  <a:schemeClr val="tx1"/>
                </a:solidFill>
              </a:rPr>
              <a:t>della scuola nel rispetto dei ruoli istituzionali di ciascun organo. Per esigenze di trasparenza e correttezza istituzionale, costituiscono parti integranti di tali delibere </a:t>
            </a:r>
            <a:r>
              <a:rPr lang="it-IT" sz="2300" b="1" dirty="0" smtClean="0">
                <a:solidFill>
                  <a:srgbClr val="F9ED07"/>
                </a:solidFill>
              </a:rPr>
              <a:t>l’atto costitutivo </a:t>
            </a:r>
            <a:r>
              <a:rPr lang="it-IT" sz="2300" dirty="0" smtClean="0">
                <a:solidFill>
                  <a:schemeClr val="tx1"/>
                </a:solidFill>
              </a:rPr>
              <a:t>e il </a:t>
            </a:r>
            <a:r>
              <a:rPr lang="it-IT" sz="2300" b="1" dirty="0" smtClean="0">
                <a:solidFill>
                  <a:srgbClr val="F9ED07"/>
                </a:solidFill>
              </a:rPr>
              <a:t>regolamento di funzionamento </a:t>
            </a:r>
            <a:r>
              <a:rPr lang="it-IT" sz="2300" dirty="0" smtClean="0">
                <a:solidFill>
                  <a:schemeClr val="tx1"/>
                </a:solidFill>
              </a:rPr>
              <a:t>che ne definiscono la composizione anche in ordine alle competenze dei propri membri (coerenti con le caratteristiche dell’istituto e le finalità del CTS), le funzioni, le modalità organizzative e forme di comunicazione e di cooperazione con gli organi collegiali dell’istituto, nel rispetto delle loro specifiche competenze. </a:t>
            </a:r>
            <a:r>
              <a:rPr lang="it-IT" sz="1800" i="1" dirty="0" smtClean="0">
                <a:solidFill>
                  <a:schemeClr val="tx1"/>
                </a:solidFill>
              </a:rPr>
              <a:t>(Linee guida per il passaggio al nuovo ordinamento, D.P.R. 15 marzo 2010, articolo 8, comma 3) </a:t>
            </a:r>
            <a:endParaRPr lang="it-IT" sz="2200" i="1" dirty="0" smtClean="0">
              <a:solidFill>
                <a:schemeClr val="tx1"/>
              </a:solidFill>
            </a:endParaRPr>
          </a:p>
        </p:txBody>
      </p:sp>
    </p:spTree>
  </p:cSld>
  <p:clrMapOvr>
    <a:masterClrMapping/>
  </p:clrMapOvr>
  <p:transition spd="med" advClick="0">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pic>
        <p:nvPicPr>
          <p:cNvPr id="6" name="Picture 2" descr="C:\Users\utente6\Desktop\JOB_ORIENTA\IMG\!cid_7DB41FA6-3DE4-41F3-9CA0-53E98352CE14@indire.png"/>
          <p:cNvPicPr>
            <a:picLocks noChangeAspect="1" noChangeArrowheads="1"/>
          </p:cNvPicPr>
          <p:nvPr/>
        </p:nvPicPr>
        <p:blipFill>
          <a:blip r:embed="rId2" cstate="print"/>
          <a:srcRect/>
          <a:stretch>
            <a:fillRect/>
          </a:stretch>
        </p:blipFill>
        <p:spPr bwMode="auto">
          <a:xfrm>
            <a:off x="0" y="0"/>
            <a:ext cx="450850" cy="609600"/>
          </a:xfrm>
          <a:prstGeom prst="rect">
            <a:avLst/>
          </a:prstGeom>
          <a:noFill/>
          <a:ln w="9525">
            <a:noFill/>
            <a:miter lim="800000"/>
            <a:headEnd/>
            <a:tailEnd/>
          </a:ln>
        </p:spPr>
      </p:pic>
      <p:sp>
        <p:nvSpPr>
          <p:cNvPr id="12" name="Titolo 1"/>
          <p:cNvSpPr>
            <a:spLocks noGrp="1"/>
          </p:cNvSpPr>
          <p:nvPr>
            <p:ph type="title"/>
          </p:nvPr>
        </p:nvSpPr>
        <p:spPr>
          <a:xfrm>
            <a:off x="457200" y="548680"/>
            <a:ext cx="8229600" cy="792162"/>
          </a:xfrm>
        </p:spPr>
        <p:txBody>
          <a:bodyPr/>
          <a:lstStyle/>
          <a:p>
            <a:pPr algn="l"/>
            <a:r>
              <a:rPr lang="it-IT" sz="2400" dirty="0" smtClean="0">
                <a:solidFill>
                  <a:schemeClr val="accent6">
                    <a:lumMod val="75000"/>
                  </a:schemeClr>
                </a:solidFill>
              </a:rPr>
              <a:t>Dalle Linee guida...del secondo biennio ed ultimo anno</a:t>
            </a:r>
          </a:p>
        </p:txBody>
      </p:sp>
      <p:sp>
        <p:nvSpPr>
          <p:cNvPr id="9" name="Segnaposto contenuto 2"/>
          <p:cNvSpPr>
            <a:spLocks noGrp="1"/>
          </p:cNvSpPr>
          <p:nvPr>
            <p:ph idx="1"/>
          </p:nvPr>
        </p:nvSpPr>
        <p:spPr>
          <a:xfrm>
            <a:off x="467544" y="1268760"/>
            <a:ext cx="8351838" cy="5472112"/>
          </a:xfrm>
        </p:spPr>
        <p:txBody>
          <a:bodyPr/>
          <a:lstStyle/>
          <a:p>
            <a:pPr>
              <a:buNone/>
            </a:pPr>
            <a:r>
              <a:rPr lang="it-IT" sz="2000" dirty="0" smtClean="0">
                <a:solidFill>
                  <a:schemeClr val="tx1"/>
                </a:solidFill>
              </a:rPr>
              <a:t> […] Per sostenere l’azione di </a:t>
            </a:r>
            <a:r>
              <a:rPr lang="it-IT" sz="2000" dirty="0" smtClean="0">
                <a:solidFill>
                  <a:srgbClr val="FFFF00"/>
                </a:solidFill>
              </a:rPr>
              <a:t>orientamento</a:t>
            </a:r>
            <a:r>
              <a:rPr lang="it-IT" sz="2000" dirty="0" smtClean="0">
                <a:solidFill>
                  <a:schemeClr val="tx1"/>
                </a:solidFill>
              </a:rPr>
              <a:t>, i Dipartimenti</a:t>
            </a:r>
            <a:r>
              <a:rPr lang="it-IT" sz="2000" dirty="0" smtClean="0">
                <a:solidFill>
                  <a:srgbClr val="FFFF00"/>
                </a:solidFill>
              </a:rPr>
              <a:t>, i Comitati Tecnici Scientifici, </a:t>
            </a:r>
            <a:r>
              <a:rPr lang="it-IT" sz="2000" dirty="0" smtClean="0">
                <a:solidFill>
                  <a:schemeClr val="tx1"/>
                </a:solidFill>
              </a:rPr>
              <a:t>i docenti, i Consigli di classe, con l’apporto delle figure strumentali, possono organizzare – e organizzano già in molti casi - attività che mettano in grado lo studente, a conclusione del percorso quinquennale, di:</a:t>
            </a:r>
          </a:p>
          <a:p>
            <a:pPr lvl="1">
              <a:buFont typeface="Arial" pitchFamily="34" charset="0"/>
              <a:buChar char="­"/>
            </a:pPr>
            <a:r>
              <a:rPr lang="it-IT" sz="1800" dirty="0" smtClean="0">
                <a:solidFill>
                  <a:schemeClr val="tx1"/>
                </a:solidFill>
              </a:rPr>
              <a:t>utilizzare strumenti per la ricerca attiva del lavoro e delle opportunità formative (redazione e diffusione del CV, autovalutazione e verifica delle proprie conoscenze, ecc.)</a:t>
            </a:r>
          </a:p>
          <a:p>
            <a:pPr lvl="1">
              <a:buFont typeface="Arial" pitchFamily="34" charset="0"/>
              <a:buChar char="­"/>
            </a:pPr>
            <a:r>
              <a:rPr lang="it-IT" sz="1800" dirty="0" smtClean="0">
                <a:solidFill>
                  <a:schemeClr val="tx1"/>
                </a:solidFill>
              </a:rPr>
              <a:t>valutare le proprie capacità, i propri interessi e le proprie aspirazioni (bilancio delle competenze) anche nei confronti del lavoro e di un ruolo professionale specifico;</a:t>
            </a:r>
          </a:p>
          <a:p>
            <a:pPr lvl="1">
              <a:buFont typeface="Arial" pitchFamily="34" charset="0"/>
              <a:buChar char="­"/>
            </a:pPr>
            <a:r>
              <a:rPr lang="it-IT" sz="1800" dirty="0" smtClean="0">
                <a:solidFill>
                  <a:schemeClr val="tx1"/>
                </a:solidFill>
              </a:rPr>
              <a:t> riconoscere i cambiamenti intervenuti nel sistema della formazione e del mercato del lavoro;</a:t>
            </a:r>
          </a:p>
          <a:p>
            <a:pPr lvl="1">
              <a:buFont typeface="Arial" pitchFamily="34" charset="0"/>
              <a:buChar char="­"/>
            </a:pPr>
            <a:r>
              <a:rPr lang="it-IT" sz="1800" dirty="0" smtClean="0">
                <a:solidFill>
                  <a:schemeClr val="tx1"/>
                </a:solidFill>
              </a:rPr>
              <a:t>sviluppare competenze metodologiche finalizzate ad assumere decisioni. (</a:t>
            </a:r>
            <a:r>
              <a:rPr lang="it-IT" sz="1800" i="1" dirty="0" smtClean="0">
                <a:solidFill>
                  <a:schemeClr val="tx1"/>
                </a:solidFill>
              </a:rPr>
              <a:t>Linee guida per il passaggio al nuovo ordinamento, secondo biennio ed ultimo anno D.P.R. 15 marzo 2010, articolo 8, comma 3) </a:t>
            </a:r>
          </a:p>
        </p:txBody>
      </p:sp>
    </p:spTree>
  </p:cSld>
  <p:clrMapOvr>
    <a:masterClrMapping/>
  </p:clrMapOvr>
  <p:transition spd="med" advClick="0">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tente6\Desktop\JOB_ORIENTA\IMG\!cid_7DB41FA6-3DE4-41F3-9CA0-53E98352CE14@indire.png"/>
          <p:cNvPicPr>
            <a:picLocks noChangeAspect="1" noChangeArrowheads="1"/>
          </p:cNvPicPr>
          <p:nvPr/>
        </p:nvPicPr>
        <p:blipFill>
          <a:blip r:embed="rId2" cstate="print"/>
          <a:srcRect/>
          <a:stretch>
            <a:fillRect/>
          </a:stretch>
        </p:blipFill>
        <p:spPr bwMode="auto">
          <a:xfrm>
            <a:off x="0" y="0"/>
            <a:ext cx="450850" cy="609600"/>
          </a:xfrm>
          <a:prstGeom prst="rect">
            <a:avLst/>
          </a:prstGeom>
          <a:noFill/>
          <a:ln w="9525">
            <a:noFill/>
            <a:miter lim="800000"/>
            <a:headEnd/>
            <a:tailEnd/>
          </a:ln>
        </p:spPr>
      </p:pic>
      <p:sp>
        <p:nvSpPr>
          <p:cNvPr id="9" name="Segnaposto contenuto 2"/>
          <p:cNvSpPr>
            <a:spLocks noGrp="1"/>
          </p:cNvSpPr>
          <p:nvPr>
            <p:ph idx="1"/>
          </p:nvPr>
        </p:nvSpPr>
        <p:spPr>
          <a:xfrm>
            <a:off x="467544" y="1268760"/>
            <a:ext cx="8351838" cy="5472112"/>
          </a:xfrm>
        </p:spPr>
        <p:txBody>
          <a:bodyPr/>
          <a:lstStyle/>
          <a:p>
            <a:pPr>
              <a:buNone/>
            </a:pPr>
            <a:r>
              <a:rPr lang="it-IT" sz="2000" dirty="0" smtClean="0">
                <a:solidFill>
                  <a:schemeClr val="tx1"/>
                </a:solidFill>
              </a:rPr>
              <a:t> </a:t>
            </a:r>
            <a:r>
              <a:rPr lang="it-IT" dirty="0" smtClean="0">
                <a:solidFill>
                  <a:schemeClr val="tx1"/>
                </a:solidFill>
              </a:rPr>
              <a:t>Gli istituti … </a:t>
            </a:r>
            <a:r>
              <a:rPr lang="it-IT" i="1" dirty="0" smtClean="0">
                <a:solidFill>
                  <a:schemeClr val="tx1"/>
                </a:solidFill>
              </a:rPr>
              <a:t>possono costituire, nell'esercizio della loro autonomia didattica, organizzativa e di ricerca, senza nuovi e maggiori oneri per la finanza pubblica, </a:t>
            </a:r>
            <a:r>
              <a:rPr lang="it-IT" i="1" dirty="0" smtClean="0">
                <a:solidFill>
                  <a:srgbClr val="FFFF00"/>
                </a:solidFill>
              </a:rPr>
              <a:t>dipartimenti</a:t>
            </a:r>
            <a:r>
              <a:rPr lang="it-IT" i="1" dirty="0" smtClean="0">
                <a:solidFill>
                  <a:schemeClr val="tx1"/>
                </a:solidFill>
              </a:rPr>
              <a:t>, quali articolazioni funzionali del collegio dei docenti, per il sostegno alla didattica e alla progettazione formativa</a:t>
            </a:r>
            <a:r>
              <a:rPr lang="it-IT" dirty="0" smtClean="0">
                <a:solidFill>
                  <a:schemeClr val="tx1"/>
                </a:solidFill>
              </a:rPr>
              <a:t> </a:t>
            </a:r>
            <a:r>
              <a:rPr lang="it-IT" sz="2400" i="1" dirty="0" smtClean="0">
                <a:solidFill>
                  <a:schemeClr val="tx1"/>
                </a:solidFill>
              </a:rPr>
              <a:t>(D.P.R. 15 marzo 2010, n.87, n. 88). </a:t>
            </a:r>
            <a:endParaRPr lang="it-IT" sz="1800" dirty="0" smtClean="0">
              <a:solidFill>
                <a:schemeClr val="tx1"/>
              </a:solidFill>
            </a:endParaRPr>
          </a:p>
          <a:p>
            <a:pPr>
              <a:buNone/>
            </a:pPr>
            <a:endParaRPr lang="it-IT" sz="1800" i="1" dirty="0" smtClean="0">
              <a:solidFill>
                <a:schemeClr val="tx1"/>
              </a:solidFill>
            </a:endParaRPr>
          </a:p>
        </p:txBody>
      </p:sp>
      <p:sp>
        <p:nvSpPr>
          <p:cNvPr id="5" name="Titolo 1"/>
          <p:cNvSpPr>
            <a:spLocks noGrp="1"/>
          </p:cNvSpPr>
          <p:nvPr>
            <p:ph type="title"/>
          </p:nvPr>
        </p:nvSpPr>
        <p:spPr>
          <a:xfrm>
            <a:off x="457200" y="620614"/>
            <a:ext cx="8229600" cy="792162"/>
          </a:xfrm>
        </p:spPr>
        <p:txBody>
          <a:bodyPr/>
          <a:lstStyle/>
          <a:p>
            <a:pPr algn="l"/>
            <a:r>
              <a:rPr lang="it-IT" sz="2800" b="1" dirty="0" smtClean="0">
                <a:solidFill>
                  <a:schemeClr val="accent6">
                    <a:lumMod val="75000"/>
                  </a:schemeClr>
                </a:solidFill>
              </a:rPr>
              <a:t>Dai regolamenti...</a:t>
            </a:r>
          </a:p>
        </p:txBody>
      </p:sp>
    </p:spTree>
  </p:cSld>
  <p:clrMapOvr>
    <a:masterClrMapping/>
  </p:clrMapOvr>
  <p:transition spd="med" advClick="0">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utente6\Desktop\JOB_ORIENTA\IMG\!cid_7DB41FA6-3DE4-41F3-9CA0-53E98352CE14@indire.png"/>
          <p:cNvPicPr>
            <a:picLocks noChangeAspect="1" noChangeArrowheads="1"/>
          </p:cNvPicPr>
          <p:nvPr/>
        </p:nvPicPr>
        <p:blipFill>
          <a:blip r:embed="rId2" cstate="print"/>
          <a:srcRect/>
          <a:stretch>
            <a:fillRect/>
          </a:stretch>
        </p:blipFill>
        <p:spPr bwMode="auto">
          <a:xfrm>
            <a:off x="0" y="0"/>
            <a:ext cx="450850" cy="609600"/>
          </a:xfrm>
          <a:prstGeom prst="rect">
            <a:avLst/>
          </a:prstGeom>
          <a:noFill/>
          <a:ln w="9525">
            <a:noFill/>
            <a:miter lim="800000"/>
            <a:headEnd/>
            <a:tailEnd/>
          </a:ln>
        </p:spPr>
      </p:pic>
      <p:sp>
        <p:nvSpPr>
          <p:cNvPr id="9" name="Segnaposto contenuto 2"/>
          <p:cNvSpPr>
            <a:spLocks noGrp="1"/>
          </p:cNvSpPr>
          <p:nvPr>
            <p:ph idx="1"/>
          </p:nvPr>
        </p:nvSpPr>
        <p:spPr>
          <a:xfrm>
            <a:off x="683568" y="1700808"/>
            <a:ext cx="8135814" cy="4968552"/>
          </a:xfrm>
        </p:spPr>
        <p:txBody>
          <a:bodyPr/>
          <a:lstStyle/>
          <a:p>
            <a:pPr>
              <a:buFont typeface="Wingdings" pitchFamily="2" charset="2"/>
              <a:buChar char="§"/>
            </a:pPr>
            <a:r>
              <a:rPr lang="it-IT" sz="2400" dirty="0" smtClean="0">
                <a:solidFill>
                  <a:schemeClr val="tx1"/>
                </a:solidFill>
              </a:rPr>
              <a:t>Uno specifico approfondimento per la valenza innovativa dei CTS e dipartimenti è stato previsto nell’ambito del monitoraggio </a:t>
            </a:r>
            <a:r>
              <a:rPr lang="it-IT" sz="2400" dirty="0" err="1" smtClean="0">
                <a:solidFill>
                  <a:schemeClr val="tx1"/>
                </a:solidFill>
              </a:rPr>
              <a:t>L.G.</a:t>
            </a:r>
            <a:r>
              <a:rPr lang="it-IT" sz="2400" dirty="0" smtClean="0">
                <a:solidFill>
                  <a:schemeClr val="tx1"/>
                </a:solidFill>
              </a:rPr>
              <a:t> primo biennio  affidato all’</a:t>
            </a:r>
            <a:r>
              <a:rPr lang="it-IT" sz="2400" dirty="0" err="1" smtClean="0">
                <a:solidFill>
                  <a:schemeClr val="tx1"/>
                </a:solidFill>
              </a:rPr>
              <a:t>Ansas-Indire</a:t>
            </a:r>
            <a:endParaRPr lang="it-IT" sz="2400" dirty="0" smtClean="0">
              <a:solidFill>
                <a:schemeClr val="tx1"/>
              </a:solidFill>
            </a:endParaRPr>
          </a:p>
          <a:p>
            <a:pPr>
              <a:buFont typeface="Wingdings" pitchFamily="2" charset="2"/>
              <a:buChar char="§"/>
            </a:pPr>
            <a:r>
              <a:rPr lang="it-IT" sz="2400" dirty="0" smtClean="0">
                <a:solidFill>
                  <a:schemeClr val="tx1"/>
                </a:solidFill>
              </a:rPr>
              <a:t>Il monitoraggio è stati realizzato online dal 7 dicembre 2011 al 14 gennaio 2012</a:t>
            </a:r>
          </a:p>
          <a:p>
            <a:pPr>
              <a:buFont typeface="Wingdings" pitchFamily="2" charset="2"/>
              <a:buChar char="§"/>
            </a:pPr>
            <a:r>
              <a:rPr lang="it-IT" sz="2400" dirty="0" smtClean="0">
                <a:solidFill>
                  <a:schemeClr val="tx1"/>
                </a:solidFill>
              </a:rPr>
              <a:t>Ha coinvolto complessivamente 1.472 pari al 48,4% dei 3.016 istituti statali e paritari </a:t>
            </a:r>
          </a:p>
          <a:p>
            <a:pPr>
              <a:buFont typeface="Wingdings" pitchFamily="2" charset="2"/>
              <a:buChar char="§"/>
            </a:pPr>
            <a:endParaRPr lang="it-IT" sz="2400" dirty="0" smtClean="0">
              <a:solidFill>
                <a:schemeClr val="tx1"/>
              </a:solidFill>
            </a:endParaRPr>
          </a:p>
          <a:p>
            <a:pPr>
              <a:buNone/>
            </a:pPr>
            <a:r>
              <a:rPr lang="it-IT" sz="2400" dirty="0" smtClean="0">
                <a:solidFill>
                  <a:schemeClr val="tx1"/>
                </a:solidFill>
              </a:rPr>
              <a:t>Alcuni dati dal rapporto in fase di elaborazione</a:t>
            </a:r>
            <a:endParaRPr lang="it-IT" sz="2000" dirty="0" smtClean="0">
              <a:solidFill>
                <a:schemeClr val="tx1"/>
              </a:solidFill>
            </a:endParaRPr>
          </a:p>
        </p:txBody>
      </p:sp>
      <p:sp>
        <p:nvSpPr>
          <p:cNvPr id="5" name="Titolo 1"/>
          <p:cNvSpPr>
            <a:spLocks noGrp="1"/>
          </p:cNvSpPr>
          <p:nvPr>
            <p:ph type="title"/>
          </p:nvPr>
        </p:nvSpPr>
        <p:spPr>
          <a:xfrm>
            <a:off x="457200" y="620614"/>
            <a:ext cx="8229600" cy="792162"/>
          </a:xfrm>
        </p:spPr>
        <p:txBody>
          <a:bodyPr/>
          <a:lstStyle/>
          <a:p>
            <a:pPr algn="l"/>
            <a:r>
              <a:rPr lang="it-IT" sz="2800" b="1" dirty="0" smtClean="0">
                <a:solidFill>
                  <a:schemeClr val="accent6">
                    <a:lumMod val="75000"/>
                  </a:schemeClr>
                </a:solidFill>
              </a:rPr>
              <a:t>Il monitoraggio delle linee guida del primo biennio</a:t>
            </a:r>
          </a:p>
        </p:txBody>
      </p:sp>
    </p:spTree>
  </p:cSld>
  <p:clrMapOvr>
    <a:masterClrMapping/>
  </p:clrMapOvr>
  <p:transition spd="med" advClick="0">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pic>
        <p:nvPicPr>
          <p:cNvPr id="60422" name="Picture 3" descr="C:\Users\utente6\Desktop\JOB_ORIENTA\IMG\!cid_A12A8722-8970-4F52-8886-09ED09EADFC2@indire.png"/>
          <p:cNvPicPr>
            <a:picLocks noChangeAspect="1" noChangeArrowheads="1"/>
          </p:cNvPicPr>
          <p:nvPr/>
        </p:nvPicPr>
        <p:blipFill>
          <a:blip r:embed="rId2" cstate="print"/>
          <a:srcRect/>
          <a:stretch>
            <a:fillRect/>
          </a:stretch>
        </p:blipFill>
        <p:spPr bwMode="auto">
          <a:xfrm>
            <a:off x="7010400" y="0"/>
            <a:ext cx="2133600" cy="533400"/>
          </a:xfrm>
          <a:prstGeom prst="rect">
            <a:avLst/>
          </a:prstGeom>
          <a:noFill/>
          <a:ln w="9525">
            <a:noFill/>
            <a:miter lim="800000"/>
            <a:headEnd/>
            <a:tailEnd/>
          </a:ln>
        </p:spPr>
      </p:pic>
      <p:pic>
        <p:nvPicPr>
          <p:cNvPr id="60426" name="Picture 2" descr="C:\Users\utente6\Desktop\JOB_ORIENTA\IMG\!cid_7DB41FA6-3DE4-41F3-9CA0-53E98352CE14@indire.png"/>
          <p:cNvPicPr>
            <a:picLocks noChangeAspect="1" noChangeArrowheads="1"/>
          </p:cNvPicPr>
          <p:nvPr/>
        </p:nvPicPr>
        <p:blipFill>
          <a:blip r:embed="rId3" cstate="print"/>
          <a:srcRect/>
          <a:stretch>
            <a:fillRect/>
          </a:stretch>
        </p:blipFill>
        <p:spPr bwMode="auto">
          <a:xfrm>
            <a:off x="0" y="0"/>
            <a:ext cx="450850" cy="609600"/>
          </a:xfrm>
          <a:prstGeom prst="rect">
            <a:avLst/>
          </a:prstGeom>
          <a:noFill/>
          <a:ln w="9525">
            <a:noFill/>
            <a:miter lim="800000"/>
            <a:headEnd/>
            <a:tailEnd/>
          </a:ln>
        </p:spPr>
      </p:pic>
      <p:sp>
        <p:nvSpPr>
          <p:cNvPr id="8" name="Titolo 1"/>
          <p:cNvSpPr txBox="1">
            <a:spLocks/>
          </p:cNvSpPr>
          <p:nvPr/>
        </p:nvSpPr>
        <p:spPr bwMode="auto">
          <a:xfrm>
            <a:off x="357158" y="1143008"/>
            <a:ext cx="7848872" cy="92867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algn="ctr"/>
            <a:r>
              <a:rPr lang="it-IT" sz="1600" b="1" dirty="0" smtClean="0"/>
              <a:t>I Comitati Tecnico Scientifici costituti (val.%)</a:t>
            </a:r>
            <a:endParaRPr lang="it-IT" sz="1600" b="1" dirty="0"/>
          </a:p>
        </p:txBody>
      </p:sp>
      <p:pic>
        <p:nvPicPr>
          <p:cNvPr id="9" name="Picture 2"/>
          <p:cNvPicPr>
            <a:picLocks noChangeAspect="1" noChangeArrowheads="1"/>
          </p:cNvPicPr>
          <p:nvPr/>
        </p:nvPicPr>
        <p:blipFill>
          <a:blip r:embed="rId4" cstate="print"/>
          <a:srcRect/>
          <a:stretch>
            <a:fillRect/>
          </a:stretch>
        </p:blipFill>
        <p:spPr bwMode="auto">
          <a:xfrm>
            <a:off x="1285852" y="1861522"/>
            <a:ext cx="6742532" cy="4067808"/>
          </a:xfrm>
          <a:prstGeom prst="rect">
            <a:avLst/>
          </a:prstGeom>
          <a:noFill/>
          <a:ln w="9525">
            <a:noFill/>
            <a:miter lim="800000"/>
            <a:headEnd/>
            <a:tailEnd/>
          </a:ln>
          <a:effectLst/>
        </p:spPr>
      </p:pic>
      <p:sp>
        <p:nvSpPr>
          <p:cNvPr id="16" name="Rettangolo 15"/>
          <p:cNvSpPr/>
          <p:nvPr/>
        </p:nvSpPr>
        <p:spPr>
          <a:xfrm>
            <a:off x="500034" y="5916059"/>
            <a:ext cx="8215370" cy="923330"/>
          </a:xfrm>
          <a:prstGeom prst="rect">
            <a:avLst/>
          </a:prstGeom>
        </p:spPr>
        <p:txBody>
          <a:bodyPr wrap="square">
            <a:spAutoFit/>
          </a:bodyPr>
          <a:lstStyle/>
          <a:p>
            <a:pPr algn="just"/>
            <a:r>
              <a:rPr lang="it-IT" dirty="0" smtClean="0">
                <a:latin typeface="Calibri" pitchFamily="34" charset="0"/>
                <a:cs typeface="Calibri" pitchFamily="34" charset="0"/>
              </a:rPr>
              <a:t>Dei 1.422 istituti che hanno risposto alla rilevazione, il 29% (pari a 409 scuole) ha dichiarato di aver costituito il CTS mentre il restante 71,%  (pari a 1.013 scuole) non l’ha costituto. </a:t>
            </a:r>
          </a:p>
        </p:txBody>
      </p:sp>
      <p:sp>
        <p:nvSpPr>
          <p:cNvPr id="18" name="Titolo 1"/>
          <p:cNvSpPr txBox="1">
            <a:spLocks/>
          </p:cNvSpPr>
          <p:nvPr/>
        </p:nvSpPr>
        <p:spPr bwMode="auto">
          <a:xfrm>
            <a:off x="-32" y="525347"/>
            <a:ext cx="6929486" cy="760513"/>
          </a:xfrm>
          <a:prstGeom prst="rect">
            <a:avLst/>
          </a:prstGeom>
          <a:solidFill>
            <a:schemeClr val="accent6">
              <a:lumMod val="75000"/>
            </a:schemeClr>
          </a:solidFill>
          <a:ln w="38100" cap="flat" cmpd="sng" algn="ctr">
            <a:solidFill>
              <a:schemeClr val="lt1"/>
            </a:solidFill>
            <a:prstDash val="solid"/>
            <a:miter lim="800000"/>
            <a:headEnd/>
            <a:tailEnd/>
          </a:ln>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ctr"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b="1" i="0" u="none" strike="noStrike" kern="0" cap="none" spc="0" normalizeH="0" baseline="0" noProof="0" dirty="0" smtClean="0">
                <a:ln>
                  <a:noFill/>
                </a:ln>
                <a:solidFill>
                  <a:schemeClr val="tx2"/>
                </a:solidFill>
                <a:effectLst/>
                <a:uLnTx/>
                <a:uFillTx/>
                <a:latin typeface="Calibri" pitchFamily="34" charset="0"/>
                <a:cs typeface="Calibri" pitchFamily="34" charset="0"/>
              </a:rPr>
              <a:t>Esiti monitoraggio – Applicazione Linee guida  primo biennio. </a:t>
            </a:r>
            <a:r>
              <a:rPr kumimoji="0" lang="it-IT" sz="1600" b="1" i="0" u="none" strike="noStrike" kern="0" cap="none" spc="0" normalizeH="0" baseline="0" noProof="0" dirty="0" smtClean="0">
                <a:ln>
                  <a:noFill/>
                </a:ln>
                <a:solidFill>
                  <a:schemeClr val="tx2"/>
                </a:solidFill>
                <a:effectLst/>
                <a:uLnTx/>
                <a:uFillTx/>
                <a:latin typeface="Calibri" pitchFamily="34" charset="0"/>
                <a:cs typeface="Calibri" pitchFamily="34" charset="0"/>
              </a:rPr>
              <a:t/>
            </a:r>
            <a:br>
              <a:rPr kumimoji="0" lang="it-IT" sz="1600" b="1" i="0" u="none" strike="noStrike" kern="0" cap="none" spc="0" normalizeH="0" baseline="0" noProof="0" dirty="0" smtClean="0">
                <a:ln>
                  <a:noFill/>
                </a:ln>
                <a:solidFill>
                  <a:schemeClr val="tx2"/>
                </a:solidFill>
                <a:effectLst/>
                <a:uLnTx/>
                <a:uFillTx/>
                <a:latin typeface="Calibri" pitchFamily="34" charset="0"/>
                <a:cs typeface="Calibri" pitchFamily="34" charset="0"/>
              </a:rPr>
            </a:br>
            <a:endParaRPr kumimoji="0" lang="it-IT" b="1" i="0" u="none" strike="noStrike" kern="0" cap="none" spc="0" normalizeH="0" baseline="0" noProof="0" dirty="0" smtClean="0">
              <a:ln>
                <a:noFill/>
              </a:ln>
              <a:solidFill>
                <a:schemeClr val="tx2"/>
              </a:solidFill>
              <a:effectLst/>
              <a:uLnTx/>
              <a:uFillTx/>
              <a:latin typeface="Calibri" pitchFamily="34" charset="0"/>
              <a:cs typeface="Calibri" pitchFamily="34" charset="0"/>
            </a:endParaRPr>
          </a:p>
        </p:txBody>
      </p:sp>
    </p:spTree>
  </p:cSld>
  <p:clrMapOvr>
    <a:masterClrMapping/>
  </p:clrMapOvr>
  <p:transition spd="med" advClick="0">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pic>
        <p:nvPicPr>
          <p:cNvPr id="60422" name="Picture 3" descr="C:\Users\utente6\Desktop\JOB_ORIENTA\IMG\!cid_A12A8722-8970-4F52-8886-09ED09EADFC2@indire.png"/>
          <p:cNvPicPr>
            <a:picLocks noChangeAspect="1" noChangeArrowheads="1"/>
          </p:cNvPicPr>
          <p:nvPr/>
        </p:nvPicPr>
        <p:blipFill>
          <a:blip r:embed="rId2" cstate="print"/>
          <a:srcRect/>
          <a:stretch>
            <a:fillRect/>
          </a:stretch>
        </p:blipFill>
        <p:spPr bwMode="auto">
          <a:xfrm>
            <a:off x="7010400" y="0"/>
            <a:ext cx="2133600" cy="533400"/>
          </a:xfrm>
          <a:prstGeom prst="rect">
            <a:avLst/>
          </a:prstGeom>
          <a:noFill/>
          <a:ln w="9525">
            <a:noFill/>
            <a:miter lim="800000"/>
            <a:headEnd/>
            <a:tailEnd/>
          </a:ln>
        </p:spPr>
      </p:pic>
      <p:pic>
        <p:nvPicPr>
          <p:cNvPr id="60426" name="Picture 2" descr="C:\Users\utente6\Desktop\JOB_ORIENTA\IMG\!cid_7DB41FA6-3DE4-41F3-9CA0-53E98352CE14@indire.png"/>
          <p:cNvPicPr>
            <a:picLocks noChangeAspect="1" noChangeArrowheads="1"/>
          </p:cNvPicPr>
          <p:nvPr/>
        </p:nvPicPr>
        <p:blipFill>
          <a:blip r:embed="rId3" cstate="print"/>
          <a:srcRect/>
          <a:stretch>
            <a:fillRect/>
          </a:stretch>
        </p:blipFill>
        <p:spPr bwMode="auto">
          <a:xfrm>
            <a:off x="0" y="0"/>
            <a:ext cx="450850" cy="609600"/>
          </a:xfrm>
          <a:prstGeom prst="rect">
            <a:avLst/>
          </a:prstGeom>
          <a:noFill/>
          <a:ln w="9525">
            <a:noFill/>
            <a:miter lim="800000"/>
            <a:headEnd/>
            <a:tailEnd/>
          </a:ln>
        </p:spPr>
      </p:pic>
      <p:sp>
        <p:nvSpPr>
          <p:cNvPr id="8" name="Titolo 1"/>
          <p:cNvSpPr txBox="1">
            <a:spLocks/>
          </p:cNvSpPr>
          <p:nvPr/>
        </p:nvSpPr>
        <p:spPr bwMode="auto">
          <a:xfrm>
            <a:off x="539552" y="1492218"/>
            <a:ext cx="7848872" cy="92867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algn="ctr"/>
            <a:endParaRPr lang="it-IT" sz="1600" b="1" dirty="0"/>
          </a:p>
        </p:txBody>
      </p:sp>
      <p:sp>
        <p:nvSpPr>
          <p:cNvPr id="18" name="Titolo 1"/>
          <p:cNvSpPr txBox="1">
            <a:spLocks/>
          </p:cNvSpPr>
          <p:nvPr/>
        </p:nvSpPr>
        <p:spPr bwMode="auto">
          <a:xfrm>
            <a:off x="0" y="500042"/>
            <a:ext cx="6929486" cy="760513"/>
          </a:xfrm>
          <a:prstGeom prst="rect">
            <a:avLst/>
          </a:prstGeom>
          <a:solidFill>
            <a:schemeClr val="accent6">
              <a:lumMod val="75000"/>
            </a:schemeClr>
          </a:solidFill>
          <a:ln w="38100" cap="flat" cmpd="sng" algn="ctr">
            <a:solidFill>
              <a:schemeClr val="lt1"/>
            </a:solidFill>
            <a:prstDash val="solid"/>
            <a:miter lim="800000"/>
            <a:headEnd/>
            <a:tailEnd/>
          </a:ln>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ctr" anchorCtr="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b="1" i="0" u="none" strike="noStrike" kern="0" cap="none" spc="0" normalizeH="0" baseline="0" noProof="0" dirty="0" smtClean="0">
                <a:ln>
                  <a:noFill/>
                </a:ln>
                <a:solidFill>
                  <a:schemeClr val="tx2"/>
                </a:solidFill>
                <a:effectLst/>
                <a:uLnTx/>
                <a:uFillTx/>
                <a:latin typeface="Calibri" pitchFamily="34" charset="0"/>
                <a:cs typeface="Calibri" pitchFamily="34" charset="0"/>
              </a:rPr>
              <a:t>Esiti monitoraggio – Applicazione Linee guida  primo biennio.</a:t>
            </a:r>
          </a:p>
        </p:txBody>
      </p:sp>
      <p:sp>
        <p:nvSpPr>
          <p:cNvPr id="9" name="Segnaposto contenuto 8"/>
          <p:cNvSpPr>
            <a:spLocks noGrp="1"/>
          </p:cNvSpPr>
          <p:nvPr>
            <p:ph idx="1"/>
          </p:nvPr>
        </p:nvSpPr>
        <p:spPr>
          <a:xfrm>
            <a:off x="428596" y="1571612"/>
            <a:ext cx="8229600" cy="4429156"/>
          </a:xfrm>
          <a:solidFill>
            <a:schemeClr val="tx1"/>
          </a:solidFill>
        </p:spPr>
        <p:txBody>
          <a:bodyPr/>
          <a:lstStyle/>
          <a:p>
            <a:pPr marL="0">
              <a:spcBef>
                <a:spcPts val="0"/>
              </a:spcBef>
              <a:buFont typeface="Wingdings" pitchFamily="2" charset="2"/>
              <a:buChar char="§"/>
            </a:pPr>
            <a:endParaRPr lang="it-IT" sz="1800" b="1" i="1" dirty="0" smtClean="0">
              <a:solidFill>
                <a:schemeClr val="bg2"/>
              </a:solidFill>
            </a:endParaRPr>
          </a:p>
          <a:p>
            <a:pPr>
              <a:buFont typeface="Wingdings" pitchFamily="2" charset="2"/>
              <a:buChar char="§"/>
            </a:pPr>
            <a:r>
              <a:rPr lang="it-IT" sz="2000" dirty="0" smtClean="0">
                <a:solidFill>
                  <a:schemeClr val="bg2"/>
                </a:solidFill>
                <a:latin typeface="Calibri" pitchFamily="34" charset="0"/>
                <a:cs typeface="Calibri" pitchFamily="34" charset="0"/>
              </a:rPr>
              <a:t>Dalla rilevazione è emerso che la componente interna si configura come numericamente maggiore rispetto alla  componente esterna:</a:t>
            </a:r>
          </a:p>
          <a:p>
            <a:pPr lvl="1">
              <a:buFont typeface="Calibri" pitchFamily="34" charset="0"/>
              <a:buChar char="-"/>
            </a:pPr>
            <a:r>
              <a:rPr lang="it-IT" sz="1800" dirty="0" smtClean="0">
                <a:solidFill>
                  <a:schemeClr val="bg2"/>
                </a:solidFill>
                <a:latin typeface="Calibri" pitchFamily="34" charset="0"/>
                <a:cs typeface="Calibri" pitchFamily="34" charset="0"/>
              </a:rPr>
              <a:t>nei CTS sono presenti da 1 a 5 docenti per il 65,3% dei casi e da 6 a 10 nel 27,9%;</a:t>
            </a:r>
          </a:p>
          <a:p>
            <a:pPr lvl="1">
              <a:buFont typeface="Calibri" pitchFamily="34" charset="0"/>
              <a:buChar char="-"/>
            </a:pPr>
            <a:r>
              <a:rPr lang="it-IT" sz="1800" dirty="0" smtClean="0">
                <a:solidFill>
                  <a:schemeClr val="bg2"/>
                </a:solidFill>
                <a:latin typeface="Calibri" pitchFamily="34" charset="0"/>
                <a:cs typeface="Calibri" pitchFamily="34" charset="0"/>
              </a:rPr>
              <a:t>nei CTS rilevati sono sempre presenti i Dirigenti Scolastici ed i DSGA;</a:t>
            </a:r>
          </a:p>
          <a:p>
            <a:pPr lvl="1">
              <a:buFont typeface="Calibri" pitchFamily="34" charset="0"/>
              <a:buChar char="-"/>
            </a:pPr>
            <a:r>
              <a:rPr lang="it-IT" sz="1800" dirty="0" smtClean="0">
                <a:solidFill>
                  <a:schemeClr val="bg2"/>
                </a:solidFill>
                <a:latin typeface="Calibri" pitchFamily="34" charset="0"/>
                <a:cs typeface="Calibri" pitchFamily="34" charset="0"/>
              </a:rPr>
              <a:t>nel 58,1% dei casi sono presenti da 1 a 3 esponenti del mondo del lavoro; nel 18,7% più di 4;</a:t>
            </a:r>
          </a:p>
          <a:p>
            <a:pPr lvl="1">
              <a:buFont typeface="Calibri" pitchFamily="34" charset="0"/>
              <a:buChar char="-"/>
            </a:pPr>
            <a:r>
              <a:rPr lang="it-IT" sz="1800" dirty="0" smtClean="0">
                <a:solidFill>
                  <a:schemeClr val="bg2"/>
                </a:solidFill>
                <a:latin typeface="Calibri" pitchFamily="34" charset="0"/>
                <a:cs typeface="Calibri" pitchFamily="34" charset="0"/>
              </a:rPr>
              <a:t>nel 20,4% dei CTS non è presente detta categoria;</a:t>
            </a:r>
          </a:p>
          <a:p>
            <a:pPr lvl="1">
              <a:buFont typeface="Calibri" pitchFamily="34" charset="0"/>
              <a:buChar char="-"/>
            </a:pPr>
            <a:r>
              <a:rPr lang="it-IT" sz="1800" dirty="0" smtClean="0">
                <a:solidFill>
                  <a:schemeClr val="bg2"/>
                </a:solidFill>
                <a:latin typeface="Calibri" pitchFamily="34" charset="0"/>
                <a:cs typeface="Calibri" pitchFamily="34" charset="0"/>
              </a:rPr>
              <a:t>il 45,2% dei CTS prevede da 1 a 4 rappresentanti del mondo della ricerca;</a:t>
            </a:r>
          </a:p>
          <a:p>
            <a:pPr lvl="1">
              <a:buFont typeface="Calibri" pitchFamily="34" charset="0"/>
              <a:buChar char="-"/>
            </a:pPr>
            <a:r>
              <a:rPr lang="it-IT" sz="1800" dirty="0" smtClean="0">
                <a:solidFill>
                  <a:schemeClr val="bg2"/>
                </a:solidFill>
                <a:latin typeface="Calibri" pitchFamily="34" charset="0"/>
                <a:cs typeface="Calibri" pitchFamily="34" charset="0"/>
              </a:rPr>
              <a:t>nel 59% dei casi sono presenti da 1 a 3 esponenti del mondo delle professioni.</a:t>
            </a:r>
          </a:p>
          <a:p>
            <a:pPr>
              <a:buFont typeface="Wingdings" pitchFamily="2" charset="2"/>
              <a:buChar char="§"/>
            </a:pPr>
            <a:endParaRPr lang="it-IT" sz="1800" dirty="0" smtClean="0">
              <a:solidFill>
                <a:schemeClr val="bg2"/>
              </a:solidFill>
            </a:endParaRPr>
          </a:p>
          <a:p>
            <a:pPr>
              <a:buFont typeface="Wingdings" pitchFamily="2" charset="2"/>
              <a:buChar char="§"/>
            </a:pPr>
            <a:endParaRPr lang="it-IT" sz="1800" dirty="0">
              <a:solidFill>
                <a:schemeClr val="bg2"/>
              </a:solidFill>
            </a:endParaRPr>
          </a:p>
        </p:txBody>
      </p:sp>
    </p:spTree>
  </p:cSld>
  <p:clrMapOvr>
    <a:masterClrMapping/>
  </p:clrMapOvr>
  <p:transition spd="med" advClick="0">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LIVERY_24novemb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uttura predefinita">
      <a:majorFont>
        <a:latin typeface="Arial"/>
        <a:ea typeface=""/>
        <a:cs typeface=""/>
      </a:majorFont>
      <a:minorFont>
        <a:latin typeface="Arial"/>
        <a:ea typeface=""/>
        <a:cs typeface=""/>
      </a:minorFont>
    </a:fontScheme>
    <a:fmtScheme name="Univers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D347"/>
        </a:solidFill>
        <a:ln w="38100" cap="flat" cmpd="sng" algn="ctr">
          <a:solidFill>
            <a:schemeClr val="tx1"/>
          </a:solidFill>
          <a:prstDash val="solid"/>
          <a:round/>
          <a:headEnd type="none" w="med" len="med"/>
          <a:tailEnd type="none" w="med" len="med"/>
        </a:ln>
        <a:effectLst>
          <a:outerShdw blurRad="50800" dist="127000" dir="2700000" algn="tl" rotWithShape="0">
            <a:prstClr val="black">
              <a:alpha val="40000"/>
            </a:prstClr>
          </a:outerShdw>
        </a:effectLst>
      </a:spPr>
      <a:bodyPr vert="horz" wrap="square" lIns="91440" tIns="45720" rIns="91440" bIns="45720" numCol="1" rtlCol="0" anchor="t" anchorCtr="0" compatLnSpc="1">
        <a:prstTxWarp prst="textNoShape">
          <a:avLst/>
        </a:prstTxWarp>
      </a:bodyPr>
      <a:lstStyle>
        <a:defPPr algn="ctr" defTabSz="2755900">
          <a:lnSpc>
            <a:spcPct val="90000"/>
          </a:lnSpc>
          <a:spcAft>
            <a:spcPct val="35000"/>
          </a:spcAft>
          <a:defRPr sz="2800" b="1" dirty="0" smtClean="0">
            <a:solidFill>
              <a:srgbClr val="C00000"/>
            </a:solidFill>
            <a:latin typeface="Aharoni" pitchFamily="2" charset="-79"/>
            <a:cs typeface="Aharoni" pitchFamily="2" charset="-79"/>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DELIVERY_24novembre</Template>
  <TotalTime>0</TotalTime>
  <Words>1434</Words>
  <Application>Microsoft Office PowerPoint</Application>
  <PresentationFormat>Presentazione su schermo (4:3)</PresentationFormat>
  <Paragraphs>131</Paragraphs>
  <Slides>20</Slides>
  <Notes>0</Notes>
  <HiddenSlides>0</HiddenSlides>
  <MMClips>0</MMClips>
  <ScaleCrop>false</ScaleCrop>
  <HeadingPairs>
    <vt:vector size="4" baseType="variant">
      <vt:variant>
        <vt:lpstr>Tema</vt:lpstr>
      </vt:variant>
      <vt:variant>
        <vt:i4>4</vt:i4>
      </vt:variant>
      <vt:variant>
        <vt:lpstr>Titoli diapositive</vt:lpstr>
      </vt:variant>
      <vt:variant>
        <vt:i4>20</vt:i4>
      </vt:variant>
    </vt:vector>
  </HeadingPairs>
  <TitlesOfParts>
    <vt:vector size="24" baseType="lpstr">
      <vt:lpstr>DELIVERY_24novembre</vt:lpstr>
      <vt:lpstr>2_Personalizza struttura</vt:lpstr>
      <vt:lpstr>1_Personalizza struttura</vt:lpstr>
      <vt:lpstr>Personalizza struttura</vt:lpstr>
      <vt:lpstr>Diapositiva 1</vt:lpstr>
      <vt:lpstr>Diapositiva 2</vt:lpstr>
      <vt:lpstr>Dai regolamenti...</vt:lpstr>
      <vt:lpstr>Dalle Linee guida...del primo biennio</vt:lpstr>
      <vt:lpstr>Dalle Linee guida...del secondo biennio ed ultimo anno</vt:lpstr>
      <vt:lpstr>Dai regolamenti...</vt:lpstr>
      <vt:lpstr>Il monitoraggio delle linee guida del primo biennio</vt:lpstr>
      <vt:lpstr>Diapositiva 8</vt:lpstr>
      <vt:lpstr>Diapositiva 9</vt:lpstr>
      <vt:lpstr>Diapositiva 10</vt:lpstr>
      <vt:lpstr>Diapositiva 11</vt:lpstr>
      <vt:lpstr>Diapositiva 12</vt:lpstr>
      <vt:lpstr>Le  azioni da intraprendere </vt:lpstr>
      <vt:lpstr>Azioni da intraprendere </vt:lpstr>
      <vt:lpstr>Azioni da intraprendere </vt:lpstr>
      <vt:lpstr>Azioni da intraprendere a cura ANSAS-INDIRE</vt:lpstr>
      <vt:lpstr>Diapositiva 17</vt:lpstr>
      <vt:lpstr>Diapositiva 18</vt:lpstr>
      <vt:lpstr>Diapositiva 19</vt:lpstr>
      <vt:lpstr>Diapositiva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dc:creator>
  <cp:lastModifiedBy>Windows User</cp:lastModifiedBy>
  <cp:revision>188</cp:revision>
  <cp:lastPrinted>1601-01-01T00:00:00Z</cp:lastPrinted>
  <dcterms:created xsi:type="dcterms:W3CDTF">2011-12-02T15:45:53Z</dcterms:created>
  <dcterms:modified xsi:type="dcterms:W3CDTF">2012-03-29T11:48:05Z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