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8" r:id="rId2"/>
    <p:sldId id="265" r:id="rId3"/>
    <p:sldId id="284" r:id="rId4"/>
    <p:sldId id="292" r:id="rId5"/>
    <p:sldId id="289" r:id="rId6"/>
    <p:sldId id="290" r:id="rId7"/>
    <p:sldId id="282" r:id="rId8"/>
    <p:sldId id="311" r:id="rId9"/>
    <p:sldId id="308" r:id="rId10"/>
    <p:sldId id="310" r:id="rId11"/>
    <p:sldId id="299" r:id="rId12"/>
    <p:sldId id="294" r:id="rId13"/>
    <p:sldId id="295" r:id="rId14"/>
    <p:sldId id="297" r:id="rId15"/>
    <p:sldId id="298" r:id="rId16"/>
    <p:sldId id="296" r:id="rId17"/>
    <p:sldId id="312" r:id="rId18"/>
    <p:sldId id="313" r:id="rId19"/>
    <p:sldId id="314" r:id="rId20"/>
    <p:sldId id="315" r:id="rId21"/>
    <p:sldId id="316" r:id="rId22"/>
    <p:sldId id="317" r:id="rId23"/>
    <p:sldId id="318" r:id="rId24"/>
  </p:sldIdLst>
  <p:sldSz cx="9144000" cy="6858000" type="screen4x3"/>
  <p:notesSz cx="6797675" cy="9926638"/>
  <p:defaultTextStyle>
    <a:defPPr>
      <a:defRPr lang="it-IT"/>
    </a:defPPr>
    <a:lvl1pPr algn="l"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1pPr>
    <a:lvl2pPr marL="457200" algn="l"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2pPr>
    <a:lvl3pPr marL="914400" algn="l"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3pPr>
    <a:lvl4pPr marL="1371600" algn="l"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4pPr>
    <a:lvl5pPr marL="1828800" algn="l" rtl="0" fontAlgn="base">
      <a:spcBef>
        <a:spcPct val="0"/>
      </a:spcBef>
      <a:spcAft>
        <a:spcPct val="0"/>
      </a:spcAft>
      <a:defRPr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kern="1200">
        <a:solidFill>
          <a:schemeClr val="tx1"/>
        </a:solidFill>
        <a:latin typeface="Arial" pitchFamily="-1" charset="0"/>
        <a:ea typeface="ＭＳ Ｐゴシック" pitchFamily="-1" charset="-128"/>
        <a:cs typeface="ＭＳ Ｐゴシック" pitchFamily="-1"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CB3C"/>
    <a:srgbClr val="C5F5BF"/>
    <a:srgbClr val="003366"/>
    <a:srgbClr val="A50021"/>
    <a:srgbClr val="BFBFBF"/>
    <a:srgbClr val="C2D1ED"/>
    <a:srgbClr val="9AB5E4"/>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87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2B1E35-89EF-4007-8559-E79159FB16D1}"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it-IT"/>
        </a:p>
      </dgm:t>
    </dgm:pt>
    <dgm:pt modelId="{0BB19A5F-3691-48AD-904A-2D3F68B9D3E1}">
      <dgm:prSet phldrT="[Testo]" custT="1"/>
      <dgm:spPr>
        <a:solidFill>
          <a:schemeClr val="bg1">
            <a:lumMod val="75000"/>
          </a:schemeClr>
        </a:solidFill>
        <a:ln>
          <a:solidFill>
            <a:srgbClr val="A50021"/>
          </a:solidFill>
        </a:ln>
      </dgm:spPr>
      <dgm:t>
        <a:bodyPr/>
        <a:lstStyle/>
        <a:p>
          <a:pPr algn="ctr"/>
          <a:r>
            <a:rPr lang="it-IT" sz="1800" b="1" dirty="0" smtClean="0">
              <a:effectLst/>
              <a:latin typeface="Arial Narrow" pitchFamily="34" charset="0"/>
            </a:rPr>
            <a:t>     </a:t>
          </a:r>
          <a:r>
            <a:rPr lang="it-IT" sz="1800" b="1" dirty="0" smtClean="0">
              <a:solidFill>
                <a:srgbClr val="003366"/>
              </a:solidFill>
              <a:effectLst/>
              <a:latin typeface="Arial Narrow" pitchFamily="34" charset="0"/>
            </a:rPr>
            <a:t>2000/01</a:t>
          </a:r>
        </a:p>
        <a:p>
          <a:pPr algn="ctr"/>
          <a:endParaRPr lang="it-IT" sz="1800" b="1" dirty="0" smtClean="0">
            <a:effectLst/>
            <a:latin typeface="Arial Narrow" pitchFamily="34" charset="0"/>
          </a:endParaRPr>
        </a:p>
      </dgm:t>
    </dgm:pt>
    <dgm:pt modelId="{9EB11EE4-A112-4B12-B239-77E4F5B45540}" type="parTrans" cxnId="{BF98E455-FEA9-4CB1-B88D-469704BA20FE}">
      <dgm:prSet/>
      <dgm:spPr/>
      <dgm:t>
        <a:bodyPr/>
        <a:lstStyle/>
        <a:p>
          <a:endParaRPr lang="it-IT"/>
        </a:p>
      </dgm:t>
    </dgm:pt>
    <dgm:pt modelId="{F59BCDE7-4AC9-4628-988A-A4049314AC3E}" type="sibTrans" cxnId="{BF98E455-FEA9-4CB1-B88D-469704BA20FE}">
      <dgm:prSet/>
      <dgm:spPr/>
      <dgm:t>
        <a:bodyPr/>
        <a:lstStyle/>
        <a:p>
          <a:endParaRPr lang="it-IT"/>
        </a:p>
      </dgm:t>
    </dgm:pt>
    <dgm:pt modelId="{3465B554-74A0-4D06-9EE6-140CFC05D369}">
      <dgm:prSet phldrT="[Testo]"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2002</a:t>
          </a:r>
        </a:p>
      </dgm:t>
    </dgm:pt>
    <dgm:pt modelId="{3DEAFBB1-71CD-4A7A-87C3-283B134C3856}" type="parTrans" cxnId="{64FC935B-AA25-4358-961C-07CB8703B4DD}">
      <dgm:prSet/>
      <dgm:spPr/>
      <dgm:t>
        <a:bodyPr/>
        <a:lstStyle/>
        <a:p>
          <a:endParaRPr lang="it-IT"/>
        </a:p>
      </dgm:t>
    </dgm:pt>
    <dgm:pt modelId="{D0EC95AF-B796-4EDA-A9FC-F30942D65CDD}" type="sibTrans" cxnId="{64FC935B-AA25-4358-961C-07CB8703B4DD}">
      <dgm:prSet/>
      <dgm:spPr/>
      <dgm:t>
        <a:bodyPr/>
        <a:lstStyle/>
        <a:p>
          <a:endParaRPr lang="it-IT"/>
        </a:p>
      </dgm:t>
    </dgm:pt>
    <dgm:pt modelId="{B4ACFCD8-3A38-4ECE-B78B-ED1B0589F55E}">
      <dgm:prSet phldrT="[Testo]" custT="1"/>
      <dgm:spPr>
        <a:solidFill>
          <a:schemeClr val="bg1">
            <a:lumMod val="75000"/>
          </a:schemeClr>
        </a:solidFill>
        <a:ln>
          <a:solidFill>
            <a:srgbClr val="A50021"/>
          </a:solidFill>
        </a:ln>
      </dgm:spPr>
      <dgm:t>
        <a:bodyPr/>
        <a:lstStyle/>
        <a:p>
          <a:pPr algn="ctr"/>
          <a:r>
            <a:rPr lang="it-IT" sz="1800" b="1" dirty="0" smtClean="0">
              <a:latin typeface="Arial Narrow" pitchFamily="34" charset="0"/>
            </a:rPr>
            <a:t>             </a:t>
          </a:r>
          <a:r>
            <a:rPr lang="it-IT" sz="1800" b="1" dirty="0" smtClean="0">
              <a:solidFill>
                <a:srgbClr val="003366"/>
              </a:solidFill>
              <a:effectLst/>
              <a:latin typeface="Arial Narrow" pitchFamily="34" charset="0"/>
            </a:rPr>
            <a:t>2005</a:t>
          </a:r>
        </a:p>
        <a:p>
          <a:pPr algn="ctr"/>
          <a:endParaRPr lang="it-IT" sz="1700" b="1" dirty="0" smtClean="0">
            <a:latin typeface="Arial Narrow" pitchFamily="34" charset="0"/>
          </a:endParaRPr>
        </a:p>
      </dgm:t>
    </dgm:pt>
    <dgm:pt modelId="{3CC3CAE4-3D41-4719-9F73-F7C209A23A97}" type="parTrans" cxnId="{CF357988-5441-4057-91CB-F99ED93216F1}">
      <dgm:prSet/>
      <dgm:spPr/>
      <dgm:t>
        <a:bodyPr/>
        <a:lstStyle/>
        <a:p>
          <a:endParaRPr lang="it-IT"/>
        </a:p>
      </dgm:t>
    </dgm:pt>
    <dgm:pt modelId="{1D138B15-788B-46A8-9E6D-6F8096FFF637}" type="sibTrans" cxnId="{CF357988-5441-4057-91CB-F99ED93216F1}">
      <dgm:prSet/>
      <dgm:spPr/>
      <dgm:t>
        <a:bodyPr/>
        <a:lstStyle/>
        <a:p>
          <a:endParaRPr lang="it-IT"/>
        </a:p>
      </dgm:t>
    </dgm:pt>
    <dgm:pt modelId="{B1D2A782-544B-4BCE-8A1B-93E7E1F52718}">
      <dgm:prSet phldrT="[Testo]" custT="1"/>
      <dgm:spPr>
        <a:noFill/>
        <a:ln>
          <a:solidFill>
            <a:srgbClr val="003366"/>
          </a:solidFill>
        </a:ln>
      </dgm:spPr>
      <dgm:t>
        <a:bodyPr/>
        <a:lstStyle/>
        <a:p>
          <a:r>
            <a:rPr lang="it-IT" sz="2000" b="1" dirty="0" smtClean="0">
              <a:solidFill>
                <a:srgbClr val="003366"/>
              </a:solidFill>
              <a:latin typeface="Arial Narrow" pitchFamily="34" charset="0"/>
            </a:rPr>
            <a:t>Presentazione CAF alla I </a:t>
          </a:r>
          <a:r>
            <a:rPr lang="it-IT" sz="2000" b="1" dirty="0" err="1" smtClean="0">
              <a:solidFill>
                <a:srgbClr val="003366"/>
              </a:solidFill>
              <a:latin typeface="Arial Narrow" pitchFamily="34" charset="0"/>
            </a:rPr>
            <a:t>Quality</a:t>
          </a:r>
          <a:r>
            <a:rPr lang="it-IT" sz="2000" b="1" dirty="0" smtClean="0">
              <a:solidFill>
                <a:srgbClr val="003366"/>
              </a:solidFill>
              <a:latin typeface="Arial Narrow" pitchFamily="34" charset="0"/>
            </a:rPr>
            <a:t> </a:t>
          </a:r>
          <a:r>
            <a:rPr lang="it-IT" sz="2000" b="1" dirty="0" err="1" smtClean="0">
              <a:solidFill>
                <a:srgbClr val="003366"/>
              </a:solidFill>
              <a:latin typeface="Arial Narrow" pitchFamily="34" charset="0"/>
            </a:rPr>
            <a:t>Conference</a:t>
          </a:r>
          <a:endParaRPr lang="it-IT" sz="2000" b="1" dirty="0" smtClean="0">
            <a:solidFill>
              <a:srgbClr val="003366"/>
            </a:solidFill>
            <a:latin typeface="Arial Narrow" pitchFamily="34" charset="0"/>
          </a:endParaRPr>
        </a:p>
      </dgm:t>
    </dgm:pt>
    <dgm:pt modelId="{7AA5352B-D83C-4E9A-BB17-3F22553C4C2C}" type="parTrans" cxnId="{57D06CB6-0654-4319-8A41-55BD36C7A8C4}">
      <dgm:prSet/>
      <dgm:spPr/>
      <dgm:t>
        <a:bodyPr/>
        <a:lstStyle/>
        <a:p>
          <a:endParaRPr lang="it-IT"/>
        </a:p>
      </dgm:t>
    </dgm:pt>
    <dgm:pt modelId="{3F7ACD9E-313C-493B-B468-89DD82E709BE}" type="sibTrans" cxnId="{57D06CB6-0654-4319-8A41-55BD36C7A8C4}">
      <dgm:prSet/>
      <dgm:spPr/>
      <dgm:t>
        <a:bodyPr/>
        <a:lstStyle/>
        <a:p>
          <a:endParaRPr lang="it-IT"/>
        </a:p>
      </dgm:t>
    </dgm:pt>
    <dgm:pt modelId="{49AB3B46-BEC2-4F29-89E7-A234136135E0}">
      <dgm:prSet phldrT="[Testo]" custT="1"/>
      <dgm:spPr>
        <a:noFill/>
        <a:ln>
          <a:solidFill>
            <a:srgbClr val="A50021"/>
          </a:solidFill>
        </a:ln>
      </dgm:spPr>
      <dgm:t>
        <a:bodyPr/>
        <a:lstStyle/>
        <a:p>
          <a:r>
            <a:rPr lang="it-IT" sz="2000" b="1" dirty="0" smtClean="0">
              <a:solidFill>
                <a:srgbClr val="003366"/>
              </a:solidFill>
              <a:latin typeface="Arial Narrow" pitchFamily="34" charset="0"/>
            </a:rPr>
            <a:t>CAF 2002 alla II </a:t>
          </a:r>
          <a:r>
            <a:rPr lang="it-IT" sz="2000" b="1" dirty="0" err="1" smtClean="0">
              <a:solidFill>
                <a:srgbClr val="003366"/>
              </a:solidFill>
              <a:latin typeface="Arial Narrow" pitchFamily="34" charset="0"/>
            </a:rPr>
            <a:t>Quality</a:t>
          </a:r>
          <a:r>
            <a:rPr lang="it-IT" sz="2000" b="1" dirty="0" smtClean="0">
              <a:solidFill>
                <a:srgbClr val="003366"/>
              </a:solidFill>
              <a:latin typeface="Arial Narrow" pitchFamily="34" charset="0"/>
            </a:rPr>
            <a:t> </a:t>
          </a:r>
          <a:r>
            <a:rPr lang="it-IT" sz="2000" b="1" dirty="0" err="1" smtClean="0">
              <a:solidFill>
                <a:srgbClr val="003366"/>
              </a:solidFill>
              <a:latin typeface="Arial Narrow" pitchFamily="34" charset="0"/>
            </a:rPr>
            <a:t>Conference</a:t>
          </a:r>
          <a:endParaRPr lang="it-IT" sz="2000" b="1" dirty="0" smtClean="0">
            <a:solidFill>
              <a:srgbClr val="003366"/>
            </a:solidFill>
            <a:latin typeface="Arial Narrow" pitchFamily="34" charset="0"/>
          </a:endParaRPr>
        </a:p>
      </dgm:t>
    </dgm:pt>
    <dgm:pt modelId="{0C432FB1-FE1F-40EE-8137-C3A2875D9EF3}" type="parTrans" cxnId="{337603E4-D853-4C15-A743-06CE8497C6E4}">
      <dgm:prSet/>
      <dgm:spPr/>
      <dgm:t>
        <a:bodyPr/>
        <a:lstStyle/>
        <a:p>
          <a:endParaRPr lang="it-IT"/>
        </a:p>
      </dgm:t>
    </dgm:pt>
    <dgm:pt modelId="{0B9DFD4F-F54D-4E86-963E-4BE1E002372C}" type="sibTrans" cxnId="{337603E4-D853-4C15-A743-06CE8497C6E4}">
      <dgm:prSet/>
      <dgm:spPr/>
      <dgm:t>
        <a:bodyPr/>
        <a:lstStyle/>
        <a:p>
          <a:endParaRPr lang="it-IT"/>
        </a:p>
      </dgm:t>
    </dgm:pt>
    <dgm:pt modelId="{3C2BC0FB-EC11-4710-8919-10E7AF5DC63B}">
      <dgm:prSet custT="1"/>
      <dgm:spPr>
        <a:solidFill>
          <a:schemeClr val="bg1">
            <a:lumMod val="75000"/>
          </a:schemeClr>
        </a:solidFill>
        <a:ln>
          <a:solidFill>
            <a:srgbClr val="A50021"/>
          </a:solidFill>
        </a:ln>
      </dgm:spPr>
      <dgm:t>
        <a:bodyPr/>
        <a:lstStyle/>
        <a:p>
          <a:r>
            <a:rPr lang="it-IT" sz="1800" b="1" dirty="0" smtClean="0">
              <a:solidFill>
                <a:srgbClr val="003366"/>
              </a:solidFill>
              <a:effectLst/>
              <a:latin typeface="Arial Narrow" pitchFamily="34" charset="0"/>
            </a:rPr>
            <a:t>2003</a:t>
          </a:r>
        </a:p>
      </dgm:t>
    </dgm:pt>
    <dgm:pt modelId="{7D1892F0-5553-451E-BCC3-F4C0B2F9CBF7}" type="parTrans" cxnId="{C70E1078-F6AB-481D-A83A-C961917FE3FC}">
      <dgm:prSet/>
      <dgm:spPr/>
      <dgm:t>
        <a:bodyPr/>
        <a:lstStyle/>
        <a:p>
          <a:endParaRPr lang="it-IT"/>
        </a:p>
      </dgm:t>
    </dgm:pt>
    <dgm:pt modelId="{375E1AF4-A119-4C01-9AD7-43F3B5FA7312}" type="sibTrans" cxnId="{C70E1078-F6AB-481D-A83A-C961917FE3FC}">
      <dgm:prSet/>
      <dgm:spPr/>
      <dgm:t>
        <a:bodyPr/>
        <a:lstStyle/>
        <a:p>
          <a:endParaRPr lang="it-IT"/>
        </a:p>
      </dgm:t>
    </dgm:pt>
    <dgm:pt modelId="{B6CBA9F7-E9E2-40C6-983B-246E69644D05}">
      <dgm:prSet phldrT="[Testo]" custT="1"/>
      <dgm:spPr>
        <a:noFill/>
        <a:ln>
          <a:solidFill>
            <a:srgbClr val="003366"/>
          </a:solidFill>
        </a:ln>
      </dgm:spPr>
      <dgm:t>
        <a:bodyPr/>
        <a:lstStyle/>
        <a:p>
          <a:r>
            <a:rPr lang="it-IT" sz="2000" b="1" dirty="0" smtClean="0">
              <a:solidFill>
                <a:srgbClr val="003366"/>
              </a:solidFill>
              <a:latin typeface="Arial Narrow" pitchFamily="34" charset="0"/>
            </a:rPr>
            <a:t>I Evento europeo CAF in Italia</a:t>
          </a:r>
        </a:p>
      </dgm:t>
    </dgm:pt>
    <dgm:pt modelId="{5B9E8CE4-4576-4703-B270-731BD2D02DE6}" type="parTrans" cxnId="{69991C48-F3FF-4E31-9B3D-8CF8DC7EF99D}">
      <dgm:prSet/>
      <dgm:spPr/>
      <dgm:t>
        <a:bodyPr/>
        <a:lstStyle/>
        <a:p>
          <a:endParaRPr lang="it-IT"/>
        </a:p>
      </dgm:t>
    </dgm:pt>
    <dgm:pt modelId="{450BC51A-581B-40FC-A51F-CB695986C307}" type="sibTrans" cxnId="{69991C48-F3FF-4E31-9B3D-8CF8DC7EF99D}">
      <dgm:prSet/>
      <dgm:spPr/>
      <dgm:t>
        <a:bodyPr/>
        <a:lstStyle/>
        <a:p>
          <a:endParaRPr lang="it-IT"/>
        </a:p>
      </dgm:t>
    </dgm:pt>
    <dgm:pt modelId="{C7C1F04C-7A42-4F8A-B653-C7D0FAE85D48}">
      <dgm:prSet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2004</a:t>
          </a:r>
        </a:p>
      </dgm:t>
    </dgm:pt>
    <dgm:pt modelId="{46C095D8-C74A-4462-B6AD-556126AD96B9}" type="parTrans" cxnId="{253702BF-0C8F-4574-9BFE-3323BF8642EF}">
      <dgm:prSet/>
      <dgm:spPr/>
      <dgm:t>
        <a:bodyPr/>
        <a:lstStyle/>
        <a:p>
          <a:endParaRPr lang="it-IT"/>
        </a:p>
      </dgm:t>
    </dgm:pt>
    <dgm:pt modelId="{BCCEB2CE-50B6-43FA-B3E5-377475DE2BD3}" type="sibTrans" cxnId="{253702BF-0C8F-4574-9BFE-3323BF8642EF}">
      <dgm:prSet/>
      <dgm:spPr/>
      <dgm:t>
        <a:bodyPr/>
        <a:lstStyle/>
        <a:p>
          <a:endParaRPr lang="it-IT"/>
        </a:p>
      </dgm:t>
    </dgm:pt>
    <dgm:pt modelId="{E235F7A5-6917-4F7E-B596-42ED5568EA7B}">
      <dgm:prSet phldrT="[Testo]" custT="1"/>
      <dgm:spPr>
        <a:noFill/>
        <a:ln>
          <a:solidFill>
            <a:srgbClr val="A50021"/>
          </a:solidFill>
        </a:ln>
      </dgm:spPr>
      <dgm:t>
        <a:bodyPr/>
        <a:lstStyle/>
        <a:p>
          <a:r>
            <a:rPr lang="it-IT" sz="2000" b="1" dirty="0" smtClean="0">
              <a:solidFill>
                <a:srgbClr val="003366"/>
              </a:solidFill>
              <a:latin typeface="Arial Narrow" pitchFamily="34" charset="0"/>
            </a:rPr>
            <a:t>Master </a:t>
          </a:r>
          <a:r>
            <a:rPr lang="it-IT" sz="2000" b="1" dirty="0" err="1" smtClean="0">
              <a:solidFill>
                <a:srgbClr val="003366"/>
              </a:solidFill>
              <a:latin typeface="Arial Narrow" pitchFamily="34" charset="0"/>
            </a:rPr>
            <a:t>Class</a:t>
          </a:r>
          <a:r>
            <a:rPr lang="it-IT" sz="2000" b="1" dirty="0" smtClean="0">
              <a:solidFill>
                <a:srgbClr val="003366"/>
              </a:solidFill>
              <a:latin typeface="Arial Narrow" pitchFamily="34" charset="0"/>
            </a:rPr>
            <a:t> CAF alla II </a:t>
          </a:r>
          <a:r>
            <a:rPr lang="it-IT" sz="2000" b="1" dirty="0" err="1" smtClean="0">
              <a:solidFill>
                <a:srgbClr val="003366"/>
              </a:solidFill>
              <a:latin typeface="Arial Narrow" pitchFamily="34" charset="0"/>
            </a:rPr>
            <a:t>Quality</a:t>
          </a:r>
          <a:r>
            <a:rPr lang="it-IT" sz="2000" b="1" dirty="0" smtClean="0">
              <a:solidFill>
                <a:srgbClr val="003366"/>
              </a:solidFill>
              <a:latin typeface="Arial Narrow" pitchFamily="34" charset="0"/>
            </a:rPr>
            <a:t> </a:t>
          </a:r>
          <a:r>
            <a:rPr lang="it-IT" sz="2000" b="1" dirty="0" err="1" smtClean="0">
              <a:solidFill>
                <a:srgbClr val="003366"/>
              </a:solidFill>
              <a:latin typeface="Arial Narrow" pitchFamily="34" charset="0"/>
            </a:rPr>
            <a:t>Conference</a:t>
          </a:r>
          <a:endParaRPr lang="it-IT" sz="2000" b="1" dirty="0" smtClean="0">
            <a:solidFill>
              <a:srgbClr val="003366"/>
            </a:solidFill>
            <a:latin typeface="Arial Narrow" pitchFamily="34" charset="0"/>
          </a:endParaRPr>
        </a:p>
      </dgm:t>
    </dgm:pt>
    <dgm:pt modelId="{AD251637-BC4A-490D-A6F7-4E669AAD0115}" type="parTrans" cxnId="{98F23364-8AF8-471D-8AF3-95D8774D09D9}">
      <dgm:prSet/>
      <dgm:spPr/>
      <dgm:t>
        <a:bodyPr/>
        <a:lstStyle/>
        <a:p>
          <a:endParaRPr lang="it-IT"/>
        </a:p>
      </dgm:t>
    </dgm:pt>
    <dgm:pt modelId="{E3A48EFE-87F1-46ED-A198-F59A13DD6DD6}" type="sibTrans" cxnId="{98F23364-8AF8-471D-8AF3-95D8774D09D9}">
      <dgm:prSet/>
      <dgm:spPr/>
      <dgm:t>
        <a:bodyPr/>
        <a:lstStyle/>
        <a:p>
          <a:endParaRPr lang="it-IT"/>
        </a:p>
      </dgm:t>
    </dgm:pt>
    <dgm:pt modelId="{42A325DA-52E3-463A-BD85-D0A52C480071}">
      <dgm:prSet phldrT="[Testo]" custT="1"/>
      <dgm:spPr>
        <a:noFill/>
        <a:ln>
          <a:solidFill>
            <a:srgbClr val="003366"/>
          </a:solidFill>
        </a:ln>
      </dgm:spPr>
      <dgm:t>
        <a:bodyPr/>
        <a:lstStyle/>
        <a:p>
          <a:r>
            <a:rPr lang="it-IT" sz="2000" b="1" dirty="0" smtClean="0">
              <a:solidFill>
                <a:srgbClr val="003366"/>
              </a:solidFill>
              <a:latin typeface="Arial Narrow" pitchFamily="34" charset="0"/>
            </a:rPr>
            <a:t>II Evento europeo CAF</a:t>
          </a:r>
        </a:p>
      </dgm:t>
    </dgm:pt>
    <dgm:pt modelId="{06C08140-7A90-4FEF-B89B-F37CFFA7430D}" type="parTrans" cxnId="{1BD102A2-E06D-4F8E-A4A8-F2001C97BE85}">
      <dgm:prSet/>
      <dgm:spPr/>
      <dgm:t>
        <a:bodyPr/>
        <a:lstStyle/>
        <a:p>
          <a:endParaRPr lang="it-IT"/>
        </a:p>
      </dgm:t>
    </dgm:pt>
    <dgm:pt modelId="{FC2E1A76-34C3-437D-BABD-1ACCDC6FFC35}" type="sibTrans" cxnId="{1BD102A2-E06D-4F8E-A4A8-F2001C97BE85}">
      <dgm:prSet/>
      <dgm:spPr/>
      <dgm:t>
        <a:bodyPr/>
        <a:lstStyle/>
        <a:p>
          <a:endParaRPr lang="it-IT"/>
        </a:p>
      </dgm:t>
    </dgm:pt>
    <dgm:pt modelId="{F3AE1B46-641C-4630-96EE-9827808BB5D3}">
      <dgm:prSet phldrT="[Testo]" custT="1"/>
      <dgm:spPr>
        <a:noFill/>
        <a:ln>
          <a:solidFill>
            <a:srgbClr val="003366"/>
          </a:solidFill>
        </a:ln>
      </dgm:spPr>
      <dgm:t>
        <a:bodyPr/>
        <a:lstStyle/>
        <a:p>
          <a:r>
            <a:rPr lang="it-IT" sz="2000" b="1" dirty="0" smtClean="0">
              <a:solidFill>
                <a:srgbClr val="003366"/>
              </a:solidFill>
              <a:latin typeface="Arial Narrow" pitchFamily="34" charset="0"/>
            </a:rPr>
            <a:t>Seconda indagine europea sugli utenti CAF</a:t>
          </a:r>
        </a:p>
      </dgm:t>
    </dgm:pt>
    <dgm:pt modelId="{75C2B2C0-9C73-4A1E-A658-67DECC0608A2}" type="parTrans" cxnId="{B54DB48D-CEC8-43DE-A406-7A112E60F8C0}">
      <dgm:prSet/>
      <dgm:spPr/>
      <dgm:t>
        <a:bodyPr/>
        <a:lstStyle/>
        <a:p>
          <a:endParaRPr lang="it-IT"/>
        </a:p>
      </dgm:t>
    </dgm:pt>
    <dgm:pt modelId="{9D24D9F9-87C4-44DE-AD20-E48EDD02A9DF}" type="sibTrans" cxnId="{B54DB48D-CEC8-43DE-A406-7A112E60F8C0}">
      <dgm:prSet/>
      <dgm:spPr/>
      <dgm:t>
        <a:bodyPr/>
        <a:lstStyle/>
        <a:p>
          <a:endParaRPr lang="it-IT"/>
        </a:p>
      </dgm:t>
    </dgm:pt>
    <dgm:pt modelId="{7F7374BD-A6EF-4A31-931B-567844A73602}">
      <dgm:prSet phldrT="[Testo]" custT="1"/>
      <dgm:spPr>
        <a:noFill/>
        <a:ln>
          <a:solidFill>
            <a:srgbClr val="003366"/>
          </a:solidFill>
        </a:ln>
      </dgm:spPr>
      <dgm:t>
        <a:bodyPr/>
        <a:lstStyle/>
        <a:p>
          <a:r>
            <a:rPr lang="it-IT" sz="2000" b="1" dirty="0" smtClean="0">
              <a:solidFill>
                <a:srgbClr val="003366"/>
              </a:solidFill>
              <a:latin typeface="Arial Narrow" pitchFamily="34" charset="0"/>
            </a:rPr>
            <a:t>Prima indagine europea sugli utenti CAF</a:t>
          </a:r>
        </a:p>
      </dgm:t>
    </dgm:pt>
    <dgm:pt modelId="{A78CD296-671E-4657-A058-C29442044615}" type="parTrans" cxnId="{CB4F8D95-4807-4734-8FE3-DC0DA1D37263}">
      <dgm:prSet/>
      <dgm:spPr/>
      <dgm:t>
        <a:bodyPr/>
        <a:lstStyle/>
        <a:p>
          <a:endParaRPr lang="it-IT"/>
        </a:p>
      </dgm:t>
    </dgm:pt>
    <dgm:pt modelId="{5A95D679-B31F-47C4-A345-5D75D27E9740}" type="sibTrans" cxnId="{CB4F8D95-4807-4734-8FE3-DC0DA1D37263}">
      <dgm:prSet/>
      <dgm:spPr/>
      <dgm:t>
        <a:bodyPr/>
        <a:lstStyle/>
        <a:p>
          <a:endParaRPr lang="it-IT"/>
        </a:p>
      </dgm:t>
    </dgm:pt>
    <dgm:pt modelId="{609F1D4A-9601-41E6-A4B3-F564F95B39F5}">
      <dgm:prSet phldrT="[Testo]" custT="1"/>
      <dgm:spPr>
        <a:noFill/>
        <a:ln>
          <a:solidFill>
            <a:srgbClr val="003366"/>
          </a:solidFill>
        </a:ln>
      </dgm:spPr>
      <dgm:t>
        <a:bodyPr/>
        <a:lstStyle/>
        <a:p>
          <a:r>
            <a:rPr lang="it-IT" sz="2000" b="1" dirty="0" smtClean="0">
              <a:solidFill>
                <a:srgbClr val="003366"/>
              </a:solidFill>
              <a:latin typeface="Arial Narrow" pitchFamily="34" charset="0"/>
            </a:rPr>
            <a:t>CRCAF Europeo</a:t>
          </a:r>
        </a:p>
      </dgm:t>
    </dgm:pt>
    <dgm:pt modelId="{F4AFEFD2-699A-4F10-9C7D-2177CF753BB4}" type="parTrans" cxnId="{FDE44765-7E38-4331-AC0C-619A94264F69}">
      <dgm:prSet/>
      <dgm:spPr/>
      <dgm:t>
        <a:bodyPr/>
        <a:lstStyle/>
        <a:p>
          <a:endParaRPr lang="it-IT"/>
        </a:p>
      </dgm:t>
    </dgm:pt>
    <dgm:pt modelId="{1812EA44-A58C-4722-816D-F33310C5EDE0}" type="sibTrans" cxnId="{FDE44765-7E38-4331-AC0C-619A94264F69}">
      <dgm:prSet/>
      <dgm:spPr/>
      <dgm:t>
        <a:bodyPr/>
        <a:lstStyle/>
        <a:p>
          <a:endParaRPr lang="it-IT"/>
        </a:p>
      </dgm:t>
    </dgm:pt>
    <dgm:pt modelId="{373157B6-3AA8-46F4-BB5A-F0111500803C}" type="pres">
      <dgm:prSet presAssocID="{2C2B1E35-89EF-4007-8559-E79159FB16D1}" presName="linearFlow" presStyleCnt="0">
        <dgm:presLayoutVars>
          <dgm:dir/>
          <dgm:animLvl val="lvl"/>
          <dgm:resizeHandles val="exact"/>
        </dgm:presLayoutVars>
      </dgm:prSet>
      <dgm:spPr/>
      <dgm:t>
        <a:bodyPr/>
        <a:lstStyle/>
        <a:p>
          <a:endParaRPr lang="it-IT"/>
        </a:p>
      </dgm:t>
    </dgm:pt>
    <dgm:pt modelId="{45534512-1B47-4A58-A542-CFB38D3C95E3}" type="pres">
      <dgm:prSet presAssocID="{0BB19A5F-3691-48AD-904A-2D3F68B9D3E1}" presName="composite" presStyleCnt="0"/>
      <dgm:spPr/>
    </dgm:pt>
    <dgm:pt modelId="{C06C472A-05ED-4B40-A81C-D774384D51F8}" type="pres">
      <dgm:prSet presAssocID="{0BB19A5F-3691-48AD-904A-2D3F68B9D3E1}" presName="parentText" presStyleLbl="alignNode1" presStyleIdx="0" presStyleCnt="5" custLinFactNeighborY="-305">
        <dgm:presLayoutVars>
          <dgm:chMax val="1"/>
          <dgm:bulletEnabled val="1"/>
        </dgm:presLayoutVars>
      </dgm:prSet>
      <dgm:spPr/>
      <dgm:t>
        <a:bodyPr/>
        <a:lstStyle/>
        <a:p>
          <a:endParaRPr lang="it-IT"/>
        </a:p>
      </dgm:t>
    </dgm:pt>
    <dgm:pt modelId="{6BA691D8-D11E-460E-83CA-9DAEFA707306}" type="pres">
      <dgm:prSet presAssocID="{0BB19A5F-3691-48AD-904A-2D3F68B9D3E1}" presName="descendantText" presStyleLbl="alignAcc1" presStyleIdx="0" presStyleCnt="5">
        <dgm:presLayoutVars>
          <dgm:bulletEnabled val="1"/>
        </dgm:presLayoutVars>
      </dgm:prSet>
      <dgm:spPr/>
      <dgm:t>
        <a:bodyPr/>
        <a:lstStyle/>
        <a:p>
          <a:endParaRPr lang="it-IT"/>
        </a:p>
      </dgm:t>
    </dgm:pt>
    <dgm:pt modelId="{CEEC9E91-C920-437F-9D94-D19E8B51974B}" type="pres">
      <dgm:prSet presAssocID="{F59BCDE7-4AC9-4628-988A-A4049314AC3E}" presName="sp" presStyleCnt="0"/>
      <dgm:spPr/>
    </dgm:pt>
    <dgm:pt modelId="{11953707-4275-4A2E-9D61-789DB4AB071D}" type="pres">
      <dgm:prSet presAssocID="{3465B554-74A0-4D06-9EE6-140CFC05D369}" presName="composite" presStyleCnt="0"/>
      <dgm:spPr/>
    </dgm:pt>
    <dgm:pt modelId="{4B9CF93D-D968-45AF-B121-2A1D80F14FAB}" type="pres">
      <dgm:prSet presAssocID="{3465B554-74A0-4D06-9EE6-140CFC05D369}" presName="parentText" presStyleLbl="alignNode1" presStyleIdx="1" presStyleCnt="5" custLinFactNeighborY="-14051">
        <dgm:presLayoutVars>
          <dgm:chMax val="1"/>
          <dgm:bulletEnabled val="1"/>
        </dgm:presLayoutVars>
      </dgm:prSet>
      <dgm:spPr/>
      <dgm:t>
        <a:bodyPr/>
        <a:lstStyle/>
        <a:p>
          <a:endParaRPr lang="it-IT"/>
        </a:p>
      </dgm:t>
    </dgm:pt>
    <dgm:pt modelId="{5503F1F3-21C0-4E50-ADE9-F5B2C289F813}" type="pres">
      <dgm:prSet presAssocID="{3465B554-74A0-4D06-9EE6-140CFC05D369}" presName="descendantText" presStyleLbl="alignAcc1" presStyleIdx="1" presStyleCnt="5" custLinFactNeighborY="-21617">
        <dgm:presLayoutVars>
          <dgm:bulletEnabled val="1"/>
        </dgm:presLayoutVars>
      </dgm:prSet>
      <dgm:spPr/>
      <dgm:t>
        <a:bodyPr/>
        <a:lstStyle/>
        <a:p>
          <a:endParaRPr lang="it-IT"/>
        </a:p>
      </dgm:t>
    </dgm:pt>
    <dgm:pt modelId="{EED83FF7-8C73-4503-8DAB-90D6233B673C}" type="pres">
      <dgm:prSet presAssocID="{D0EC95AF-B796-4EDA-A9FC-F30942D65CDD}" presName="sp" presStyleCnt="0"/>
      <dgm:spPr/>
    </dgm:pt>
    <dgm:pt modelId="{2A18E137-DBCE-45EF-9B8B-927639879A3C}" type="pres">
      <dgm:prSet presAssocID="{3C2BC0FB-EC11-4710-8919-10E7AF5DC63B}" presName="composite" presStyleCnt="0"/>
      <dgm:spPr/>
    </dgm:pt>
    <dgm:pt modelId="{EA3FA97C-8F2C-4E28-9177-1673CB055025}" type="pres">
      <dgm:prSet presAssocID="{3C2BC0FB-EC11-4710-8919-10E7AF5DC63B}" presName="parentText" presStyleLbl="alignNode1" presStyleIdx="2" presStyleCnt="5" custLinFactNeighborY="-29491">
        <dgm:presLayoutVars>
          <dgm:chMax val="1"/>
          <dgm:bulletEnabled val="1"/>
        </dgm:presLayoutVars>
      </dgm:prSet>
      <dgm:spPr/>
      <dgm:t>
        <a:bodyPr/>
        <a:lstStyle/>
        <a:p>
          <a:endParaRPr lang="it-IT"/>
        </a:p>
      </dgm:t>
    </dgm:pt>
    <dgm:pt modelId="{A259088C-5903-47A9-B38D-58870D9597FD}" type="pres">
      <dgm:prSet presAssocID="{3C2BC0FB-EC11-4710-8919-10E7AF5DC63B}" presName="descendantText" presStyleLbl="alignAcc1" presStyleIdx="2" presStyleCnt="5" custLinFactNeighborY="-45369">
        <dgm:presLayoutVars>
          <dgm:bulletEnabled val="1"/>
        </dgm:presLayoutVars>
      </dgm:prSet>
      <dgm:spPr/>
      <dgm:t>
        <a:bodyPr/>
        <a:lstStyle/>
        <a:p>
          <a:endParaRPr lang="it-IT"/>
        </a:p>
      </dgm:t>
    </dgm:pt>
    <dgm:pt modelId="{2A48C47A-3691-45EB-A19C-3EF9A6F30DEA}" type="pres">
      <dgm:prSet presAssocID="{375E1AF4-A119-4C01-9AD7-43F3B5FA7312}" presName="sp" presStyleCnt="0"/>
      <dgm:spPr/>
    </dgm:pt>
    <dgm:pt modelId="{14D74731-E6FA-4BFF-882A-AFD171403B80}" type="pres">
      <dgm:prSet presAssocID="{C7C1F04C-7A42-4F8A-B653-C7D0FAE85D48}" presName="composite" presStyleCnt="0"/>
      <dgm:spPr/>
    </dgm:pt>
    <dgm:pt modelId="{D95195D3-5B32-45F3-AD1D-764C68CC1E26}" type="pres">
      <dgm:prSet presAssocID="{C7C1F04C-7A42-4F8A-B653-C7D0FAE85D48}" presName="parentText" presStyleLbl="alignNode1" presStyleIdx="3" presStyleCnt="5" custLinFactNeighborY="-43711">
        <dgm:presLayoutVars>
          <dgm:chMax val="1"/>
          <dgm:bulletEnabled val="1"/>
        </dgm:presLayoutVars>
      </dgm:prSet>
      <dgm:spPr/>
      <dgm:t>
        <a:bodyPr/>
        <a:lstStyle/>
        <a:p>
          <a:endParaRPr lang="it-IT"/>
        </a:p>
      </dgm:t>
    </dgm:pt>
    <dgm:pt modelId="{502CA851-8F50-42E3-9D7E-AD6EEDF601A1}" type="pres">
      <dgm:prSet presAssocID="{C7C1F04C-7A42-4F8A-B653-C7D0FAE85D48}" presName="descendantText" presStyleLbl="alignAcc1" presStyleIdx="3" presStyleCnt="5" custLinFactNeighborY="-67243">
        <dgm:presLayoutVars>
          <dgm:bulletEnabled val="1"/>
        </dgm:presLayoutVars>
      </dgm:prSet>
      <dgm:spPr/>
      <dgm:t>
        <a:bodyPr/>
        <a:lstStyle/>
        <a:p>
          <a:endParaRPr lang="it-IT"/>
        </a:p>
      </dgm:t>
    </dgm:pt>
    <dgm:pt modelId="{ACB8A7A2-8EA5-45BD-AA1B-32692E540AC3}" type="pres">
      <dgm:prSet presAssocID="{BCCEB2CE-50B6-43FA-B3E5-377475DE2BD3}" presName="sp" presStyleCnt="0"/>
      <dgm:spPr/>
    </dgm:pt>
    <dgm:pt modelId="{C141F277-864D-4BEE-A942-8E0657035534}" type="pres">
      <dgm:prSet presAssocID="{B4ACFCD8-3A38-4ECE-B78B-ED1B0589F55E}" presName="composite" presStyleCnt="0"/>
      <dgm:spPr/>
    </dgm:pt>
    <dgm:pt modelId="{82B4C4C2-43D5-49FB-8B79-BE27310B998B}" type="pres">
      <dgm:prSet presAssocID="{B4ACFCD8-3A38-4ECE-B78B-ED1B0589F55E}" presName="parentText" presStyleLbl="alignNode1" presStyleIdx="4" presStyleCnt="5" custLinFactNeighborY="-60371">
        <dgm:presLayoutVars>
          <dgm:chMax val="1"/>
          <dgm:bulletEnabled val="1"/>
        </dgm:presLayoutVars>
      </dgm:prSet>
      <dgm:spPr/>
      <dgm:t>
        <a:bodyPr/>
        <a:lstStyle/>
        <a:p>
          <a:endParaRPr lang="it-IT"/>
        </a:p>
      </dgm:t>
    </dgm:pt>
    <dgm:pt modelId="{6BE43D7E-A602-4A6A-86FC-4601DFDB3D1D}" type="pres">
      <dgm:prSet presAssocID="{B4ACFCD8-3A38-4ECE-B78B-ED1B0589F55E}" presName="descendantText" presStyleLbl="alignAcc1" presStyleIdx="4" presStyleCnt="5" custLinFactNeighborY="-92874">
        <dgm:presLayoutVars>
          <dgm:bulletEnabled val="1"/>
        </dgm:presLayoutVars>
      </dgm:prSet>
      <dgm:spPr/>
      <dgm:t>
        <a:bodyPr/>
        <a:lstStyle/>
        <a:p>
          <a:endParaRPr lang="it-IT"/>
        </a:p>
      </dgm:t>
    </dgm:pt>
  </dgm:ptLst>
  <dgm:cxnLst>
    <dgm:cxn modelId="{9C99E756-5032-C64E-804D-7B2AA306F9D0}" type="presOf" srcId="{B1D2A782-544B-4BCE-8A1B-93E7E1F52718}" destId="{6BA691D8-D11E-460E-83CA-9DAEFA707306}" srcOrd="0" destOrd="0" presId="urn:microsoft.com/office/officeart/2005/8/layout/chevron2"/>
    <dgm:cxn modelId="{C1A2F819-40BA-6742-8E52-2CA749972108}" type="presOf" srcId="{B6CBA9F7-E9E2-40C6-983B-246E69644D05}" destId="{A259088C-5903-47A9-B38D-58870D9597FD}" srcOrd="0" destOrd="0" presId="urn:microsoft.com/office/officeart/2005/8/layout/chevron2"/>
    <dgm:cxn modelId="{42569AE9-043E-E443-B7BB-400B654479EB}" type="presOf" srcId="{7F7374BD-A6EF-4A31-931B-567844A73602}" destId="{A259088C-5903-47A9-B38D-58870D9597FD}" srcOrd="0" destOrd="1" presId="urn:microsoft.com/office/officeart/2005/8/layout/chevron2"/>
    <dgm:cxn modelId="{B54DB48D-CEC8-43DE-A406-7A112E60F8C0}" srcId="{B4ACFCD8-3A38-4ECE-B78B-ED1B0589F55E}" destId="{F3AE1B46-641C-4630-96EE-9827808BB5D3}" srcOrd="1" destOrd="0" parTransId="{75C2B2C0-9C73-4A1E-A658-67DECC0608A2}" sibTransId="{9D24D9F9-87C4-44DE-AD20-E48EDD02A9DF}"/>
    <dgm:cxn modelId="{3DB2621E-CEDB-6149-A543-4A993227BE65}" type="presOf" srcId="{609F1D4A-9601-41E6-A4B3-F564F95B39F5}" destId="{6BA691D8-D11E-460E-83CA-9DAEFA707306}" srcOrd="0" destOrd="1" presId="urn:microsoft.com/office/officeart/2005/8/layout/chevron2"/>
    <dgm:cxn modelId="{69991C48-F3FF-4E31-9B3D-8CF8DC7EF99D}" srcId="{3C2BC0FB-EC11-4710-8919-10E7AF5DC63B}" destId="{B6CBA9F7-E9E2-40C6-983B-246E69644D05}" srcOrd="0" destOrd="0" parTransId="{5B9E8CE4-4576-4703-B270-731BD2D02DE6}" sibTransId="{450BC51A-581B-40FC-A51F-CB695986C307}"/>
    <dgm:cxn modelId="{1BD102A2-E06D-4F8E-A4A8-F2001C97BE85}" srcId="{B4ACFCD8-3A38-4ECE-B78B-ED1B0589F55E}" destId="{42A325DA-52E3-463A-BD85-D0A52C480071}" srcOrd="0" destOrd="0" parTransId="{06C08140-7A90-4FEF-B89B-F37CFFA7430D}" sibTransId="{FC2E1A76-34C3-437D-BABD-1ACCDC6FFC35}"/>
    <dgm:cxn modelId="{253702BF-0C8F-4574-9BFE-3323BF8642EF}" srcId="{2C2B1E35-89EF-4007-8559-E79159FB16D1}" destId="{C7C1F04C-7A42-4F8A-B653-C7D0FAE85D48}" srcOrd="3" destOrd="0" parTransId="{46C095D8-C74A-4462-B6AD-556126AD96B9}" sibTransId="{BCCEB2CE-50B6-43FA-B3E5-377475DE2BD3}"/>
    <dgm:cxn modelId="{EC19B1F5-7E9B-CA4E-8288-93B74E821500}" type="presOf" srcId="{3C2BC0FB-EC11-4710-8919-10E7AF5DC63B}" destId="{EA3FA97C-8F2C-4E28-9177-1673CB055025}" srcOrd="0" destOrd="0" presId="urn:microsoft.com/office/officeart/2005/8/layout/chevron2"/>
    <dgm:cxn modelId="{2F010504-1D25-4043-A8CE-82E5BAD082FD}" type="presOf" srcId="{C7C1F04C-7A42-4F8A-B653-C7D0FAE85D48}" destId="{D95195D3-5B32-45F3-AD1D-764C68CC1E26}" srcOrd="0" destOrd="0" presId="urn:microsoft.com/office/officeart/2005/8/layout/chevron2"/>
    <dgm:cxn modelId="{C70E1078-F6AB-481D-A83A-C961917FE3FC}" srcId="{2C2B1E35-89EF-4007-8559-E79159FB16D1}" destId="{3C2BC0FB-EC11-4710-8919-10E7AF5DC63B}" srcOrd="2" destOrd="0" parTransId="{7D1892F0-5553-451E-BCC3-F4C0B2F9CBF7}" sibTransId="{375E1AF4-A119-4C01-9AD7-43F3B5FA7312}"/>
    <dgm:cxn modelId="{CF357988-5441-4057-91CB-F99ED93216F1}" srcId="{2C2B1E35-89EF-4007-8559-E79159FB16D1}" destId="{B4ACFCD8-3A38-4ECE-B78B-ED1B0589F55E}" srcOrd="4" destOrd="0" parTransId="{3CC3CAE4-3D41-4719-9F73-F7C209A23A97}" sibTransId="{1D138B15-788B-46A8-9E6D-6F8096FFF637}"/>
    <dgm:cxn modelId="{64FC935B-AA25-4358-961C-07CB8703B4DD}" srcId="{2C2B1E35-89EF-4007-8559-E79159FB16D1}" destId="{3465B554-74A0-4D06-9EE6-140CFC05D369}" srcOrd="1" destOrd="0" parTransId="{3DEAFBB1-71CD-4A7A-87C3-283B134C3856}" sibTransId="{D0EC95AF-B796-4EDA-A9FC-F30942D65CDD}"/>
    <dgm:cxn modelId="{D7419590-6E6C-9047-9B06-F2297B974B46}" type="presOf" srcId="{E235F7A5-6917-4F7E-B596-42ED5568EA7B}" destId="{502CA851-8F50-42E3-9D7E-AD6EEDF601A1}" srcOrd="0" destOrd="0" presId="urn:microsoft.com/office/officeart/2005/8/layout/chevron2"/>
    <dgm:cxn modelId="{CB4F8D95-4807-4734-8FE3-DC0DA1D37263}" srcId="{3C2BC0FB-EC11-4710-8919-10E7AF5DC63B}" destId="{7F7374BD-A6EF-4A31-931B-567844A73602}" srcOrd="1" destOrd="0" parTransId="{A78CD296-671E-4657-A058-C29442044615}" sibTransId="{5A95D679-B31F-47C4-A345-5D75D27E9740}"/>
    <dgm:cxn modelId="{337603E4-D853-4C15-A743-06CE8497C6E4}" srcId="{3465B554-74A0-4D06-9EE6-140CFC05D369}" destId="{49AB3B46-BEC2-4F29-89E7-A234136135E0}" srcOrd="0" destOrd="0" parTransId="{0C432FB1-FE1F-40EE-8137-C3A2875D9EF3}" sibTransId="{0B9DFD4F-F54D-4E86-963E-4BE1E002372C}"/>
    <dgm:cxn modelId="{98F23364-8AF8-471D-8AF3-95D8774D09D9}" srcId="{C7C1F04C-7A42-4F8A-B653-C7D0FAE85D48}" destId="{E235F7A5-6917-4F7E-B596-42ED5568EA7B}" srcOrd="0" destOrd="0" parTransId="{AD251637-BC4A-490D-A6F7-4E669AAD0115}" sibTransId="{E3A48EFE-87F1-46ED-A198-F59A13DD6DD6}"/>
    <dgm:cxn modelId="{FDE44765-7E38-4331-AC0C-619A94264F69}" srcId="{0BB19A5F-3691-48AD-904A-2D3F68B9D3E1}" destId="{609F1D4A-9601-41E6-A4B3-F564F95B39F5}" srcOrd="1" destOrd="0" parTransId="{F4AFEFD2-699A-4F10-9C7D-2177CF753BB4}" sibTransId="{1812EA44-A58C-4722-816D-F33310C5EDE0}"/>
    <dgm:cxn modelId="{BF98E455-FEA9-4CB1-B88D-469704BA20FE}" srcId="{2C2B1E35-89EF-4007-8559-E79159FB16D1}" destId="{0BB19A5F-3691-48AD-904A-2D3F68B9D3E1}" srcOrd="0" destOrd="0" parTransId="{9EB11EE4-A112-4B12-B239-77E4F5B45540}" sibTransId="{F59BCDE7-4AC9-4628-988A-A4049314AC3E}"/>
    <dgm:cxn modelId="{C010F922-93D3-1146-B245-C89C204E12D8}" type="presOf" srcId="{0BB19A5F-3691-48AD-904A-2D3F68B9D3E1}" destId="{C06C472A-05ED-4B40-A81C-D774384D51F8}" srcOrd="0" destOrd="0" presId="urn:microsoft.com/office/officeart/2005/8/layout/chevron2"/>
    <dgm:cxn modelId="{57D06CB6-0654-4319-8A41-55BD36C7A8C4}" srcId="{0BB19A5F-3691-48AD-904A-2D3F68B9D3E1}" destId="{B1D2A782-544B-4BCE-8A1B-93E7E1F52718}" srcOrd="0" destOrd="0" parTransId="{7AA5352B-D83C-4E9A-BB17-3F22553C4C2C}" sibTransId="{3F7ACD9E-313C-493B-B468-89DD82E709BE}"/>
    <dgm:cxn modelId="{213B8E64-B7B3-7244-9649-5C2D80B36D34}" type="presOf" srcId="{F3AE1B46-641C-4630-96EE-9827808BB5D3}" destId="{6BE43D7E-A602-4A6A-86FC-4601DFDB3D1D}" srcOrd="0" destOrd="1" presId="urn:microsoft.com/office/officeart/2005/8/layout/chevron2"/>
    <dgm:cxn modelId="{814A2047-79A7-EF43-AC13-A43648DC7C66}" type="presOf" srcId="{B4ACFCD8-3A38-4ECE-B78B-ED1B0589F55E}" destId="{82B4C4C2-43D5-49FB-8B79-BE27310B998B}" srcOrd="0" destOrd="0" presId="urn:microsoft.com/office/officeart/2005/8/layout/chevron2"/>
    <dgm:cxn modelId="{A830472D-5EA5-E546-ACAC-A7A378F18E24}" type="presOf" srcId="{3465B554-74A0-4D06-9EE6-140CFC05D369}" destId="{4B9CF93D-D968-45AF-B121-2A1D80F14FAB}" srcOrd="0" destOrd="0" presId="urn:microsoft.com/office/officeart/2005/8/layout/chevron2"/>
    <dgm:cxn modelId="{717188F6-853F-D842-A8E5-622B2903C625}" type="presOf" srcId="{49AB3B46-BEC2-4F29-89E7-A234136135E0}" destId="{5503F1F3-21C0-4E50-ADE9-F5B2C289F813}" srcOrd="0" destOrd="0" presId="urn:microsoft.com/office/officeart/2005/8/layout/chevron2"/>
    <dgm:cxn modelId="{C3EB78D6-0917-0D4C-9422-47308FC903AE}" type="presOf" srcId="{2C2B1E35-89EF-4007-8559-E79159FB16D1}" destId="{373157B6-3AA8-46F4-BB5A-F0111500803C}" srcOrd="0" destOrd="0" presId="urn:microsoft.com/office/officeart/2005/8/layout/chevron2"/>
    <dgm:cxn modelId="{8B940A96-A50E-AA49-A934-BA9BD7845F22}" type="presOf" srcId="{42A325DA-52E3-463A-BD85-D0A52C480071}" destId="{6BE43D7E-A602-4A6A-86FC-4601DFDB3D1D}" srcOrd="0" destOrd="0" presId="urn:microsoft.com/office/officeart/2005/8/layout/chevron2"/>
    <dgm:cxn modelId="{6889FC70-0690-8C4D-9ADC-EDF10A1C5104}" type="presParOf" srcId="{373157B6-3AA8-46F4-BB5A-F0111500803C}" destId="{45534512-1B47-4A58-A542-CFB38D3C95E3}" srcOrd="0" destOrd="0" presId="urn:microsoft.com/office/officeart/2005/8/layout/chevron2"/>
    <dgm:cxn modelId="{16E34800-DC63-B54C-905E-BC29B05CB3DA}" type="presParOf" srcId="{45534512-1B47-4A58-A542-CFB38D3C95E3}" destId="{C06C472A-05ED-4B40-A81C-D774384D51F8}" srcOrd="0" destOrd="0" presId="urn:microsoft.com/office/officeart/2005/8/layout/chevron2"/>
    <dgm:cxn modelId="{F2705210-4D03-2A4D-9BF8-F59A3FCD88CB}" type="presParOf" srcId="{45534512-1B47-4A58-A542-CFB38D3C95E3}" destId="{6BA691D8-D11E-460E-83CA-9DAEFA707306}" srcOrd="1" destOrd="0" presId="urn:microsoft.com/office/officeart/2005/8/layout/chevron2"/>
    <dgm:cxn modelId="{4CCD0710-4A7A-674A-80C2-6F43FEE1819F}" type="presParOf" srcId="{373157B6-3AA8-46F4-BB5A-F0111500803C}" destId="{CEEC9E91-C920-437F-9D94-D19E8B51974B}" srcOrd="1" destOrd="0" presId="urn:microsoft.com/office/officeart/2005/8/layout/chevron2"/>
    <dgm:cxn modelId="{62586E2B-5DAC-1A44-A9F8-6402348FB2EB}" type="presParOf" srcId="{373157B6-3AA8-46F4-BB5A-F0111500803C}" destId="{11953707-4275-4A2E-9D61-789DB4AB071D}" srcOrd="2" destOrd="0" presId="urn:microsoft.com/office/officeart/2005/8/layout/chevron2"/>
    <dgm:cxn modelId="{3D03E999-1DB5-1A4B-8041-C7B001B31B37}" type="presParOf" srcId="{11953707-4275-4A2E-9D61-789DB4AB071D}" destId="{4B9CF93D-D968-45AF-B121-2A1D80F14FAB}" srcOrd="0" destOrd="0" presId="urn:microsoft.com/office/officeart/2005/8/layout/chevron2"/>
    <dgm:cxn modelId="{D37FFED4-D82F-2240-9F1D-41253192DDE7}" type="presParOf" srcId="{11953707-4275-4A2E-9D61-789DB4AB071D}" destId="{5503F1F3-21C0-4E50-ADE9-F5B2C289F813}" srcOrd="1" destOrd="0" presId="urn:microsoft.com/office/officeart/2005/8/layout/chevron2"/>
    <dgm:cxn modelId="{A2024463-98F9-E446-A154-1DDF98578985}" type="presParOf" srcId="{373157B6-3AA8-46F4-BB5A-F0111500803C}" destId="{EED83FF7-8C73-4503-8DAB-90D6233B673C}" srcOrd="3" destOrd="0" presId="urn:microsoft.com/office/officeart/2005/8/layout/chevron2"/>
    <dgm:cxn modelId="{C83E71D1-240C-EC44-9AFC-7E9CE0C7EA11}" type="presParOf" srcId="{373157B6-3AA8-46F4-BB5A-F0111500803C}" destId="{2A18E137-DBCE-45EF-9B8B-927639879A3C}" srcOrd="4" destOrd="0" presId="urn:microsoft.com/office/officeart/2005/8/layout/chevron2"/>
    <dgm:cxn modelId="{E5533822-35CE-9A4C-9AD3-402E04F448F0}" type="presParOf" srcId="{2A18E137-DBCE-45EF-9B8B-927639879A3C}" destId="{EA3FA97C-8F2C-4E28-9177-1673CB055025}" srcOrd="0" destOrd="0" presId="urn:microsoft.com/office/officeart/2005/8/layout/chevron2"/>
    <dgm:cxn modelId="{1645CB7B-A02A-E849-BE00-D0A01B99D32B}" type="presParOf" srcId="{2A18E137-DBCE-45EF-9B8B-927639879A3C}" destId="{A259088C-5903-47A9-B38D-58870D9597FD}" srcOrd="1" destOrd="0" presId="urn:microsoft.com/office/officeart/2005/8/layout/chevron2"/>
    <dgm:cxn modelId="{B87D3A20-C079-0948-B2FE-9E1884EBB813}" type="presParOf" srcId="{373157B6-3AA8-46F4-BB5A-F0111500803C}" destId="{2A48C47A-3691-45EB-A19C-3EF9A6F30DEA}" srcOrd="5" destOrd="0" presId="urn:microsoft.com/office/officeart/2005/8/layout/chevron2"/>
    <dgm:cxn modelId="{0E06E3CC-1B0B-9E42-BE90-E20D047E34C6}" type="presParOf" srcId="{373157B6-3AA8-46F4-BB5A-F0111500803C}" destId="{14D74731-E6FA-4BFF-882A-AFD171403B80}" srcOrd="6" destOrd="0" presId="urn:microsoft.com/office/officeart/2005/8/layout/chevron2"/>
    <dgm:cxn modelId="{1626F0D9-B2EC-1B45-9B3F-A660BADB209E}" type="presParOf" srcId="{14D74731-E6FA-4BFF-882A-AFD171403B80}" destId="{D95195D3-5B32-45F3-AD1D-764C68CC1E26}" srcOrd="0" destOrd="0" presId="urn:microsoft.com/office/officeart/2005/8/layout/chevron2"/>
    <dgm:cxn modelId="{B9AA2164-2642-2645-A65E-E8290CCF4710}" type="presParOf" srcId="{14D74731-E6FA-4BFF-882A-AFD171403B80}" destId="{502CA851-8F50-42E3-9D7E-AD6EEDF601A1}" srcOrd="1" destOrd="0" presId="urn:microsoft.com/office/officeart/2005/8/layout/chevron2"/>
    <dgm:cxn modelId="{F9D7CE4E-21C7-054A-9517-A5BD34CA5555}" type="presParOf" srcId="{373157B6-3AA8-46F4-BB5A-F0111500803C}" destId="{ACB8A7A2-8EA5-45BD-AA1B-32692E540AC3}" srcOrd="7" destOrd="0" presId="urn:microsoft.com/office/officeart/2005/8/layout/chevron2"/>
    <dgm:cxn modelId="{7543676B-0AFE-D443-8272-F1BBE10AD4DA}" type="presParOf" srcId="{373157B6-3AA8-46F4-BB5A-F0111500803C}" destId="{C141F277-864D-4BEE-A942-8E0657035534}" srcOrd="8" destOrd="0" presId="urn:microsoft.com/office/officeart/2005/8/layout/chevron2"/>
    <dgm:cxn modelId="{09DCD071-2B24-6646-9599-2DE566780E02}" type="presParOf" srcId="{C141F277-864D-4BEE-A942-8E0657035534}" destId="{82B4C4C2-43D5-49FB-8B79-BE27310B998B}" srcOrd="0" destOrd="0" presId="urn:microsoft.com/office/officeart/2005/8/layout/chevron2"/>
    <dgm:cxn modelId="{1D2D4389-1F3A-0245-B4CA-135AF3802A9A}" type="presParOf" srcId="{C141F277-864D-4BEE-A942-8E0657035534}" destId="{6BE43D7E-A602-4A6A-86FC-4601DFDB3D1D}"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C2B1E35-89EF-4007-8559-E79159FB16D1}" type="doc">
      <dgm:prSet loTypeId="urn:microsoft.com/office/officeart/2005/8/layout/chevron2" loCatId="process" qsTypeId="urn:microsoft.com/office/officeart/2005/8/quickstyle/simple1" qsCatId="simple" csTypeId="urn:microsoft.com/office/officeart/2005/8/colors/accent1_2" csCatId="accent1" phldr="1"/>
      <dgm:spPr/>
    </dgm:pt>
    <dgm:pt modelId="{3465B554-74A0-4D06-9EE6-140CFC05D369}">
      <dgm:prSet phldrT="[Testo]"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2007</a:t>
          </a:r>
        </a:p>
      </dgm:t>
    </dgm:pt>
    <dgm:pt modelId="{3DEAFBB1-71CD-4A7A-87C3-283B134C3856}" type="parTrans" cxnId="{64FC935B-AA25-4358-961C-07CB8703B4DD}">
      <dgm:prSet/>
      <dgm:spPr/>
      <dgm:t>
        <a:bodyPr/>
        <a:lstStyle/>
        <a:p>
          <a:endParaRPr lang="it-IT"/>
        </a:p>
      </dgm:t>
    </dgm:pt>
    <dgm:pt modelId="{D0EC95AF-B796-4EDA-A9FC-F30942D65CDD}" type="sibTrans" cxnId="{64FC935B-AA25-4358-961C-07CB8703B4DD}">
      <dgm:prSet/>
      <dgm:spPr/>
      <dgm:t>
        <a:bodyPr/>
        <a:lstStyle/>
        <a:p>
          <a:endParaRPr lang="it-IT"/>
        </a:p>
      </dgm:t>
    </dgm:pt>
    <dgm:pt modelId="{B4ACFCD8-3A38-4ECE-B78B-ED1B0589F55E}">
      <dgm:prSet phldrT="[Testo]" custT="1"/>
      <dgm:spPr>
        <a:solidFill>
          <a:schemeClr val="bg1">
            <a:lumMod val="75000"/>
          </a:schemeClr>
        </a:solidFill>
        <a:ln>
          <a:solidFill>
            <a:srgbClr val="A50021"/>
          </a:solidFill>
        </a:ln>
      </dgm:spPr>
      <dgm:t>
        <a:bodyPr/>
        <a:lstStyle/>
        <a:p>
          <a:pPr algn="ctr"/>
          <a:r>
            <a:rPr lang="it-IT" sz="1800" b="1" dirty="0" smtClean="0">
              <a:latin typeface="Arial Narrow" pitchFamily="34" charset="0"/>
            </a:rPr>
            <a:t>             </a:t>
          </a:r>
          <a:r>
            <a:rPr lang="it-IT" sz="1800" b="1" dirty="0" smtClean="0">
              <a:solidFill>
                <a:srgbClr val="003366"/>
              </a:solidFill>
              <a:effectLst/>
              <a:latin typeface="Arial Narrow" pitchFamily="34" charset="0"/>
            </a:rPr>
            <a:t>2010</a:t>
          </a:r>
        </a:p>
        <a:p>
          <a:pPr algn="ctr"/>
          <a:endParaRPr lang="it-IT" sz="1700" b="1" dirty="0" smtClean="0">
            <a:latin typeface="Arial Narrow" pitchFamily="34" charset="0"/>
          </a:endParaRPr>
        </a:p>
      </dgm:t>
    </dgm:pt>
    <dgm:pt modelId="{3CC3CAE4-3D41-4719-9F73-F7C209A23A97}" type="parTrans" cxnId="{CF357988-5441-4057-91CB-F99ED93216F1}">
      <dgm:prSet/>
      <dgm:spPr/>
      <dgm:t>
        <a:bodyPr/>
        <a:lstStyle/>
        <a:p>
          <a:endParaRPr lang="it-IT"/>
        </a:p>
      </dgm:t>
    </dgm:pt>
    <dgm:pt modelId="{1D138B15-788B-46A8-9E6D-6F8096FFF637}" type="sibTrans" cxnId="{CF357988-5441-4057-91CB-F99ED93216F1}">
      <dgm:prSet/>
      <dgm:spPr/>
      <dgm:t>
        <a:bodyPr/>
        <a:lstStyle/>
        <a:p>
          <a:endParaRPr lang="it-IT"/>
        </a:p>
      </dgm:t>
    </dgm:pt>
    <dgm:pt modelId="{49AB3B46-BEC2-4F29-89E7-A234136135E0}">
      <dgm:prSet phldrT="[Testo]" custT="1"/>
      <dgm:spPr>
        <a:noFill/>
        <a:ln>
          <a:solidFill>
            <a:srgbClr val="A50021"/>
          </a:solidFill>
        </a:ln>
      </dgm:spPr>
      <dgm:t>
        <a:bodyPr/>
        <a:lstStyle/>
        <a:p>
          <a:r>
            <a:rPr lang="it-IT" sz="2100" b="1" dirty="0" smtClean="0">
              <a:latin typeface="Arial Narrow" pitchFamily="34" charset="0"/>
            </a:rPr>
            <a:t> </a:t>
          </a:r>
          <a:r>
            <a:rPr lang="it-IT" sz="2000" b="1" dirty="0" smtClean="0">
              <a:solidFill>
                <a:srgbClr val="003366"/>
              </a:solidFill>
              <a:latin typeface="Arial Narrow" pitchFamily="34" charset="0"/>
            </a:rPr>
            <a:t>III Evento europeo CAF</a:t>
          </a:r>
        </a:p>
      </dgm:t>
    </dgm:pt>
    <dgm:pt modelId="{0C432FB1-FE1F-40EE-8137-C3A2875D9EF3}" type="parTrans" cxnId="{337603E4-D853-4C15-A743-06CE8497C6E4}">
      <dgm:prSet/>
      <dgm:spPr/>
      <dgm:t>
        <a:bodyPr/>
        <a:lstStyle/>
        <a:p>
          <a:endParaRPr lang="it-IT"/>
        </a:p>
      </dgm:t>
    </dgm:pt>
    <dgm:pt modelId="{0B9DFD4F-F54D-4E86-963E-4BE1E002372C}" type="sibTrans" cxnId="{337603E4-D853-4C15-A743-06CE8497C6E4}">
      <dgm:prSet/>
      <dgm:spPr/>
      <dgm:t>
        <a:bodyPr/>
        <a:lstStyle/>
        <a:p>
          <a:endParaRPr lang="it-IT"/>
        </a:p>
      </dgm:t>
    </dgm:pt>
    <dgm:pt modelId="{3C2BC0FB-EC11-4710-8919-10E7AF5DC63B}">
      <dgm:prSet custT="1"/>
      <dgm:spPr>
        <a:solidFill>
          <a:schemeClr val="bg1">
            <a:lumMod val="75000"/>
          </a:schemeClr>
        </a:solidFill>
        <a:ln>
          <a:solidFill>
            <a:srgbClr val="A50021"/>
          </a:solidFill>
        </a:ln>
      </dgm:spPr>
      <dgm:t>
        <a:bodyPr/>
        <a:lstStyle/>
        <a:p>
          <a:r>
            <a:rPr lang="it-IT" sz="1800" b="1" dirty="0" smtClean="0">
              <a:solidFill>
                <a:srgbClr val="003366"/>
              </a:solidFill>
              <a:effectLst/>
              <a:latin typeface="Arial Narrow" pitchFamily="34" charset="0"/>
            </a:rPr>
            <a:t>2008</a:t>
          </a:r>
        </a:p>
      </dgm:t>
    </dgm:pt>
    <dgm:pt modelId="{7D1892F0-5553-451E-BCC3-F4C0B2F9CBF7}" type="parTrans" cxnId="{C70E1078-F6AB-481D-A83A-C961917FE3FC}">
      <dgm:prSet/>
      <dgm:spPr/>
      <dgm:t>
        <a:bodyPr/>
        <a:lstStyle/>
        <a:p>
          <a:endParaRPr lang="it-IT"/>
        </a:p>
      </dgm:t>
    </dgm:pt>
    <dgm:pt modelId="{375E1AF4-A119-4C01-9AD7-43F3B5FA7312}" type="sibTrans" cxnId="{C70E1078-F6AB-481D-A83A-C961917FE3FC}">
      <dgm:prSet/>
      <dgm:spPr/>
      <dgm:t>
        <a:bodyPr/>
        <a:lstStyle/>
        <a:p>
          <a:endParaRPr lang="it-IT"/>
        </a:p>
      </dgm:t>
    </dgm:pt>
    <dgm:pt modelId="{B6CBA9F7-E9E2-40C6-983B-246E69644D05}">
      <dgm:prSet phldrT="[Testo]" custT="1"/>
      <dgm:spPr>
        <a:noFill/>
        <a:ln>
          <a:solidFill>
            <a:srgbClr val="003366"/>
          </a:solidFill>
        </a:ln>
      </dgm:spPr>
      <dgm:t>
        <a:bodyPr/>
        <a:lstStyle/>
        <a:p>
          <a:r>
            <a:rPr lang="it-IT" sz="2000" b="1" dirty="0" smtClean="0">
              <a:solidFill>
                <a:srgbClr val="003366"/>
              </a:solidFill>
              <a:latin typeface="Arial Narrow" pitchFamily="34" charset="0"/>
            </a:rPr>
            <a:t>CRCAF alla V </a:t>
          </a:r>
          <a:r>
            <a:rPr lang="it-IT" sz="2000" b="1" dirty="0" err="1" smtClean="0">
              <a:solidFill>
                <a:srgbClr val="003366"/>
              </a:solidFill>
              <a:latin typeface="Arial Narrow" pitchFamily="34" charset="0"/>
            </a:rPr>
            <a:t>Quality</a:t>
          </a:r>
          <a:r>
            <a:rPr lang="it-IT" sz="2000" b="1" dirty="0" smtClean="0">
              <a:solidFill>
                <a:srgbClr val="003366"/>
              </a:solidFill>
              <a:latin typeface="Arial Narrow" pitchFamily="34" charset="0"/>
            </a:rPr>
            <a:t> </a:t>
          </a:r>
          <a:r>
            <a:rPr lang="it-IT" sz="2000" b="1" dirty="0" err="1" smtClean="0">
              <a:solidFill>
                <a:srgbClr val="003366"/>
              </a:solidFill>
              <a:latin typeface="Arial Narrow" pitchFamily="34" charset="0"/>
            </a:rPr>
            <a:t>Conference</a:t>
          </a:r>
          <a:r>
            <a:rPr lang="it-IT" sz="2000" b="1" dirty="0" smtClean="0">
              <a:solidFill>
                <a:srgbClr val="003366"/>
              </a:solidFill>
              <a:latin typeface="Arial Narrow" pitchFamily="34" charset="0"/>
            </a:rPr>
            <a:t> </a:t>
          </a:r>
        </a:p>
      </dgm:t>
    </dgm:pt>
    <dgm:pt modelId="{5B9E8CE4-4576-4703-B270-731BD2D02DE6}" type="parTrans" cxnId="{69991C48-F3FF-4E31-9B3D-8CF8DC7EF99D}">
      <dgm:prSet/>
      <dgm:spPr/>
      <dgm:t>
        <a:bodyPr/>
        <a:lstStyle/>
        <a:p>
          <a:endParaRPr lang="it-IT"/>
        </a:p>
      </dgm:t>
    </dgm:pt>
    <dgm:pt modelId="{450BC51A-581B-40FC-A51F-CB695986C307}" type="sibTrans" cxnId="{69991C48-F3FF-4E31-9B3D-8CF8DC7EF99D}">
      <dgm:prSet/>
      <dgm:spPr/>
      <dgm:t>
        <a:bodyPr/>
        <a:lstStyle/>
        <a:p>
          <a:endParaRPr lang="it-IT"/>
        </a:p>
      </dgm:t>
    </dgm:pt>
    <dgm:pt modelId="{C7C1F04C-7A42-4F8A-B653-C7D0FAE85D48}">
      <dgm:prSet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2009</a:t>
          </a:r>
        </a:p>
      </dgm:t>
    </dgm:pt>
    <dgm:pt modelId="{46C095D8-C74A-4462-B6AD-556126AD96B9}" type="parTrans" cxnId="{253702BF-0C8F-4574-9BFE-3323BF8642EF}">
      <dgm:prSet/>
      <dgm:spPr/>
      <dgm:t>
        <a:bodyPr/>
        <a:lstStyle/>
        <a:p>
          <a:endParaRPr lang="it-IT"/>
        </a:p>
      </dgm:t>
    </dgm:pt>
    <dgm:pt modelId="{BCCEB2CE-50B6-43FA-B3E5-377475DE2BD3}" type="sibTrans" cxnId="{253702BF-0C8F-4574-9BFE-3323BF8642EF}">
      <dgm:prSet/>
      <dgm:spPr/>
      <dgm:t>
        <a:bodyPr/>
        <a:lstStyle/>
        <a:p>
          <a:endParaRPr lang="it-IT"/>
        </a:p>
      </dgm:t>
    </dgm:pt>
    <dgm:pt modelId="{E235F7A5-6917-4F7E-B596-42ED5568EA7B}">
      <dgm:prSet phldrT="[Testo]" custT="1"/>
      <dgm:spPr>
        <a:noFill/>
        <a:ln>
          <a:solidFill>
            <a:srgbClr val="A50021"/>
          </a:solidFill>
        </a:ln>
      </dgm:spPr>
      <dgm:t>
        <a:bodyPr/>
        <a:lstStyle/>
        <a:p>
          <a:r>
            <a:rPr lang="it-IT" sz="2000" b="1" dirty="0" smtClean="0">
              <a:solidFill>
                <a:srgbClr val="003366"/>
              </a:solidFill>
              <a:latin typeface="Arial Narrow" pitchFamily="34" charset="0"/>
            </a:rPr>
            <a:t>Procedura </a:t>
          </a:r>
          <a:r>
            <a:rPr lang="it-IT" sz="2000" b="1" i="0" dirty="0" smtClean="0">
              <a:solidFill>
                <a:srgbClr val="003366"/>
              </a:solidFill>
              <a:latin typeface="Arial Narrow" pitchFamily="34" charset="0"/>
            </a:rPr>
            <a:t>CAF</a:t>
          </a:r>
          <a:r>
            <a:rPr lang="it-IT" sz="2000" b="1" i="1" dirty="0" smtClean="0">
              <a:solidFill>
                <a:srgbClr val="003366"/>
              </a:solidFill>
              <a:latin typeface="Arial Narrow" pitchFamily="34" charset="0"/>
            </a:rPr>
            <a:t> </a:t>
          </a:r>
          <a:r>
            <a:rPr lang="it-IT" sz="2000" b="1" i="1" dirty="0" err="1" smtClean="0">
              <a:solidFill>
                <a:srgbClr val="003366"/>
              </a:solidFill>
              <a:latin typeface="Arial Narrow" pitchFamily="34" charset="0"/>
            </a:rPr>
            <a:t>External</a:t>
          </a:r>
          <a:r>
            <a:rPr lang="it-IT" sz="2000" b="1" i="1" dirty="0" smtClean="0">
              <a:solidFill>
                <a:srgbClr val="003366"/>
              </a:solidFill>
              <a:latin typeface="Arial Narrow" pitchFamily="34" charset="0"/>
            </a:rPr>
            <a:t> Feedback</a:t>
          </a:r>
        </a:p>
      </dgm:t>
    </dgm:pt>
    <dgm:pt modelId="{AD251637-BC4A-490D-A6F7-4E669AAD0115}" type="parTrans" cxnId="{98F23364-8AF8-471D-8AF3-95D8774D09D9}">
      <dgm:prSet/>
      <dgm:spPr/>
      <dgm:t>
        <a:bodyPr/>
        <a:lstStyle/>
        <a:p>
          <a:endParaRPr lang="it-IT"/>
        </a:p>
      </dgm:t>
    </dgm:pt>
    <dgm:pt modelId="{E3A48EFE-87F1-46ED-A198-F59A13DD6DD6}" type="sibTrans" cxnId="{98F23364-8AF8-471D-8AF3-95D8774D09D9}">
      <dgm:prSet/>
      <dgm:spPr/>
      <dgm:t>
        <a:bodyPr/>
        <a:lstStyle/>
        <a:p>
          <a:endParaRPr lang="it-IT"/>
        </a:p>
      </dgm:t>
    </dgm:pt>
    <dgm:pt modelId="{42A325DA-52E3-463A-BD85-D0A52C480071}">
      <dgm:prSet phldrT="[Testo]" custT="1"/>
      <dgm:spPr>
        <a:noFill/>
        <a:ln>
          <a:solidFill>
            <a:srgbClr val="003366"/>
          </a:solidFill>
        </a:ln>
      </dgm:spPr>
      <dgm:t>
        <a:bodyPr/>
        <a:lstStyle/>
        <a:p>
          <a:r>
            <a:rPr lang="it-IT" sz="2000" b="1" dirty="0" smtClean="0">
              <a:solidFill>
                <a:srgbClr val="003366"/>
              </a:solidFill>
              <a:latin typeface="Arial Narrow" pitchFamily="34" charset="0"/>
            </a:rPr>
            <a:t>IV Evento europeo CAF</a:t>
          </a:r>
        </a:p>
      </dgm:t>
    </dgm:pt>
    <dgm:pt modelId="{06C08140-7A90-4FEF-B89B-F37CFFA7430D}" type="parTrans" cxnId="{1BD102A2-E06D-4F8E-A4A8-F2001C97BE85}">
      <dgm:prSet/>
      <dgm:spPr/>
      <dgm:t>
        <a:bodyPr/>
        <a:lstStyle/>
        <a:p>
          <a:endParaRPr lang="it-IT"/>
        </a:p>
      </dgm:t>
    </dgm:pt>
    <dgm:pt modelId="{FC2E1A76-34C3-437D-BABD-1ACCDC6FFC35}" type="sibTrans" cxnId="{1BD102A2-E06D-4F8E-A4A8-F2001C97BE85}">
      <dgm:prSet/>
      <dgm:spPr/>
      <dgm:t>
        <a:bodyPr/>
        <a:lstStyle/>
        <a:p>
          <a:endParaRPr lang="it-IT"/>
        </a:p>
      </dgm:t>
    </dgm:pt>
    <dgm:pt modelId="{F3AE1B46-641C-4630-96EE-9827808BB5D3}">
      <dgm:prSet phldrT="[Testo]" custT="1"/>
      <dgm:spPr>
        <a:noFill/>
        <a:ln>
          <a:solidFill>
            <a:srgbClr val="003366"/>
          </a:solidFill>
        </a:ln>
      </dgm:spPr>
      <dgm:t>
        <a:bodyPr/>
        <a:lstStyle/>
        <a:p>
          <a:r>
            <a:rPr lang="it-IT" sz="2000" b="1" dirty="0" smtClean="0">
              <a:solidFill>
                <a:srgbClr val="003366"/>
              </a:solidFill>
              <a:latin typeface="Arial Narrow" pitchFamily="34" charset="0"/>
            </a:rPr>
            <a:t>CAF </a:t>
          </a:r>
          <a:r>
            <a:rPr lang="it-IT" sz="2000" b="1" i="1" dirty="0" err="1" smtClean="0">
              <a:solidFill>
                <a:srgbClr val="003366"/>
              </a:solidFill>
              <a:latin typeface="Arial Narrow" pitchFamily="34" charset="0"/>
            </a:rPr>
            <a:t>Education</a:t>
          </a:r>
          <a:endParaRPr lang="it-IT" sz="2000" b="1" i="1" dirty="0" smtClean="0">
            <a:solidFill>
              <a:srgbClr val="003366"/>
            </a:solidFill>
            <a:latin typeface="Arial Narrow" pitchFamily="34" charset="0"/>
          </a:endParaRPr>
        </a:p>
      </dgm:t>
    </dgm:pt>
    <dgm:pt modelId="{75C2B2C0-9C73-4A1E-A658-67DECC0608A2}" type="parTrans" cxnId="{B54DB48D-CEC8-43DE-A406-7A112E60F8C0}">
      <dgm:prSet/>
      <dgm:spPr/>
      <dgm:t>
        <a:bodyPr/>
        <a:lstStyle/>
        <a:p>
          <a:endParaRPr lang="it-IT"/>
        </a:p>
      </dgm:t>
    </dgm:pt>
    <dgm:pt modelId="{9D24D9F9-87C4-44DE-AD20-E48EDD02A9DF}" type="sibTrans" cxnId="{B54DB48D-CEC8-43DE-A406-7A112E60F8C0}">
      <dgm:prSet/>
      <dgm:spPr/>
      <dgm:t>
        <a:bodyPr/>
        <a:lstStyle/>
        <a:p>
          <a:endParaRPr lang="it-IT"/>
        </a:p>
      </dgm:t>
    </dgm:pt>
    <dgm:pt modelId="{62010522-BB72-4819-8BB1-E769A34B40C4}">
      <dgm:prSet phldrT="[Testo]" custT="1"/>
      <dgm:spPr>
        <a:noFill/>
        <a:ln>
          <a:solidFill>
            <a:srgbClr val="A50021"/>
          </a:solidFill>
        </a:ln>
      </dgm:spPr>
      <dgm:t>
        <a:bodyPr/>
        <a:lstStyle/>
        <a:p>
          <a:r>
            <a:rPr lang="it-IT" sz="2000" b="1" dirty="0" smtClean="0">
              <a:solidFill>
                <a:srgbClr val="003366"/>
              </a:solidFill>
              <a:latin typeface="Arial Narrow" pitchFamily="34" charset="0"/>
            </a:rPr>
            <a:t> CAF </a:t>
          </a:r>
          <a:r>
            <a:rPr lang="it-IT" sz="2000" b="1" i="1" dirty="0" smtClean="0">
              <a:solidFill>
                <a:srgbClr val="003366"/>
              </a:solidFill>
              <a:latin typeface="Arial Narrow" pitchFamily="34" charset="0"/>
            </a:rPr>
            <a:t>movie</a:t>
          </a:r>
        </a:p>
      </dgm:t>
    </dgm:pt>
    <dgm:pt modelId="{228AA589-DD1C-4217-8038-84273BB26264}" type="parTrans" cxnId="{E5EACCC9-AB0E-4E24-BB90-25F327DC6813}">
      <dgm:prSet/>
      <dgm:spPr/>
      <dgm:t>
        <a:bodyPr/>
        <a:lstStyle/>
        <a:p>
          <a:endParaRPr lang="it-IT"/>
        </a:p>
      </dgm:t>
    </dgm:pt>
    <dgm:pt modelId="{E42346A5-10FC-476F-8C34-EDE83917619D}" type="sibTrans" cxnId="{E5EACCC9-AB0E-4E24-BB90-25F327DC6813}">
      <dgm:prSet/>
      <dgm:spPr/>
      <dgm:t>
        <a:bodyPr/>
        <a:lstStyle/>
        <a:p>
          <a:endParaRPr lang="it-IT"/>
        </a:p>
      </dgm:t>
    </dgm:pt>
    <dgm:pt modelId="{38978FCD-C733-421E-A7E5-E08EE1CE315F}">
      <dgm:prSet phldrT="[Testo]" custT="1"/>
      <dgm:spPr>
        <a:noFill/>
        <a:ln>
          <a:solidFill>
            <a:srgbClr val="003366"/>
          </a:solidFill>
        </a:ln>
      </dgm:spPr>
      <dgm:t>
        <a:bodyPr/>
        <a:lstStyle/>
        <a:p>
          <a:r>
            <a:rPr lang="it-IT" sz="2000" b="1" i="0" dirty="0" smtClean="0">
              <a:solidFill>
                <a:srgbClr val="003366"/>
              </a:solidFill>
              <a:latin typeface="Arial Narrow" pitchFamily="34" charset="0"/>
            </a:rPr>
            <a:t>2000 utenti CAF registrati</a:t>
          </a:r>
        </a:p>
      </dgm:t>
    </dgm:pt>
    <dgm:pt modelId="{C1B6E5D6-D553-4573-8DF7-229668AD84A2}" type="parTrans" cxnId="{0F9BD13D-2E1F-4E8D-8704-8B24679B88BB}">
      <dgm:prSet/>
      <dgm:spPr/>
      <dgm:t>
        <a:bodyPr/>
        <a:lstStyle/>
        <a:p>
          <a:endParaRPr lang="it-IT"/>
        </a:p>
      </dgm:t>
    </dgm:pt>
    <dgm:pt modelId="{A6708A00-DDF5-4132-94AF-EBF139BE991A}" type="sibTrans" cxnId="{0F9BD13D-2E1F-4E8D-8704-8B24679B88BB}">
      <dgm:prSet/>
      <dgm:spPr/>
      <dgm:t>
        <a:bodyPr/>
        <a:lstStyle/>
        <a:p>
          <a:endParaRPr lang="it-IT"/>
        </a:p>
      </dgm:t>
    </dgm:pt>
    <dgm:pt modelId="{373157B6-3AA8-46F4-BB5A-F0111500803C}" type="pres">
      <dgm:prSet presAssocID="{2C2B1E35-89EF-4007-8559-E79159FB16D1}" presName="linearFlow" presStyleCnt="0">
        <dgm:presLayoutVars>
          <dgm:dir/>
          <dgm:animLvl val="lvl"/>
          <dgm:resizeHandles val="exact"/>
        </dgm:presLayoutVars>
      </dgm:prSet>
      <dgm:spPr/>
    </dgm:pt>
    <dgm:pt modelId="{11953707-4275-4A2E-9D61-789DB4AB071D}" type="pres">
      <dgm:prSet presAssocID="{3465B554-74A0-4D06-9EE6-140CFC05D369}" presName="composite" presStyleCnt="0"/>
      <dgm:spPr/>
    </dgm:pt>
    <dgm:pt modelId="{4B9CF93D-D968-45AF-B121-2A1D80F14FAB}" type="pres">
      <dgm:prSet presAssocID="{3465B554-74A0-4D06-9EE6-140CFC05D369}" presName="parentText" presStyleLbl="alignNode1" presStyleIdx="0" presStyleCnt="4">
        <dgm:presLayoutVars>
          <dgm:chMax val="1"/>
          <dgm:bulletEnabled val="1"/>
        </dgm:presLayoutVars>
      </dgm:prSet>
      <dgm:spPr/>
      <dgm:t>
        <a:bodyPr/>
        <a:lstStyle/>
        <a:p>
          <a:endParaRPr lang="it-IT"/>
        </a:p>
      </dgm:t>
    </dgm:pt>
    <dgm:pt modelId="{5503F1F3-21C0-4E50-ADE9-F5B2C289F813}" type="pres">
      <dgm:prSet presAssocID="{3465B554-74A0-4D06-9EE6-140CFC05D369}" presName="descendantText" presStyleLbl="alignAcc1" presStyleIdx="0" presStyleCnt="4">
        <dgm:presLayoutVars>
          <dgm:bulletEnabled val="1"/>
        </dgm:presLayoutVars>
      </dgm:prSet>
      <dgm:spPr/>
      <dgm:t>
        <a:bodyPr/>
        <a:lstStyle/>
        <a:p>
          <a:endParaRPr lang="it-IT"/>
        </a:p>
      </dgm:t>
    </dgm:pt>
    <dgm:pt modelId="{EED83FF7-8C73-4503-8DAB-90D6233B673C}" type="pres">
      <dgm:prSet presAssocID="{D0EC95AF-B796-4EDA-A9FC-F30942D65CDD}" presName="sp" presStyleCnt="0"/>
      <dgm:spPr/>
    </dgm:pt>
    <dgm:pt modelId="{2A18E137-DBCE-45EF-9B8B-927639879A3C}" type="pres">
      <dgm:prSet presAssocID="{3C2BC0FB-EC11-4710-8919-10E7AF5DC63B}" presName="composite" presStyleCnt="0"/>
      <dgm:spPr/>
    </dgm:pt>
    <dgm:pt modelId="{EA3FA97C-8F2C-4E28-9177-1673CB055025}" type="pres">
      <dgm:prSet presAssocID="{3C2BC0FB-EC11-4710-8919-10E7AF5DC63B}" presName="parentText" presStyleLbl="alignNode1" presStyleIdx="1" presStyleCnt="4" custLinFactNeighborY="-16191">
        <dgm:presLayoutVars>
          <dgm:chMax val="1"/>
          <dgm:bulletEnabled val="1"/>
        </dgm:presLayoutVars>
      </dgm:prSet>
      <dgm:spPr/>
      <dgm:t>
        <a:bodyPr/>
        <a:lstStyle/>
        <a:p>
          <a:endParaRPr lang="it-IT"/>
        </a:p>
      </dgm:t>
    </dgm:pt>
    <dgm:pt modelId="{A259088C-5903-47A9-B38D-58870D9597FD}" type="pres">
      <dgm:prSet presAssocID="{3C2BC0FB-EC11-4710-8919-10E7AF5DC63B}" presName="descendantText" presStyleLbl="alignAcc1" presStyleIdx="1" presStyleCnt="4" custLinFactNeighborY="-24909">
        <dgm:presLayoutVars>
          <dgm:bulletEnabled val="1"/>
        </dgm:presLayoutVars>
      </dgm:prSet>
      <dgm:spPr/>
      <dgm:t>
        <a:bodyPr/>
        <a:lstStyle/>
        <a:p>
          <a:endParaRPr lang="it-IT"/>
        </a:p>
      </dgm:t>
    </dgm:pt>
    <dgm:pt modelId="{2A48C47A-3691-45EB-A19C-3EF9A6F30DEA}" type="pres">
      <dgm:prSet presAssocID="{375E1AF4-A119-4C01-9AD7-43F3B5FA7312}" presName="sp" presStyleCnt="0"/>
      <dgm:spPr/>
    </dgm:pt>
    <dgm:pt modelId="{14D74731-E6FA-4BFF-882A-AFD171403B80}" type="pres">
      <dgm:prSet presAssocID="{C7C1F04C-7A42-4F8A-B653-C7D0FAE85D48}" presName="composite" presStyleCnt="0"/>
      <dgm:spPr/>
    </dgm:pt>
    <dgm:pt modelId="{D95195D3-5B32-45F3-AD1D-764C68CC1E26}" type="pres">
      <dgm:prSet presAssocID="{C7C1F04C-7A42-4F8A-B653-C7D0FAE85D48}" presName="parentText" presStyleLbl="alignNode1" presStyleIdx="2" presStyleCnt="4" custLinFactNeighborY="-30745">
        <dgm:presLayoutVars>
          <dgm:chMax val="1"/>
          <dgm:bulletEnabled val="1"/>
        </dgm:presLayoutVars>
      </dgm:prSet>
      <dgm:spPr/>
      <dgm:t>
        <a:bodyPr/>
        <a:lstStyle/>
        <a:p>
          <a:endParaRPr lang="it-IT"/>
        </a:p>
      </dgm:t>
    </dgm:pt>
    <dgm:pt modelId="{502CA851-8F50-42E3-9D7E-AD6EEDF601A1}" type="pres">
      <dgm:prSet presAssocID="{C7C1F04C-7A42-4F8A-B653-C7D0FAE85D48}" presName="descendantText" presStyleLbl="alignAcc1" presStyleIdx="2" presStyleCnt="4" custLinFactNeighborY="-50109">
        <dgm:presLayoutVars>
          <dgm:bulletEnabled val="1"/>
        </dgm:presLayoutVars>
      </dgm:prSet>
      <dgm:spPr/>
      <dgm:t>
        <a:bodyPr/>
        <a:lstStyle/>
        <a:p>
          <a:endParaRPr lang="it-IT"/>
        </a:p>
      </dgm:t>
    </dgm:pt>
    <dgm:pt modelId="{ACB8A7A2-8EA5-45BD-AA1B-32692E540AC3}" type="pres">
      <dgm:prSet presAssocID="{BCCEB2CE-50B6-43FA-B3E5-377475DE2BD3}" presName="sp" presStyleCnt="0"/>
      <dgm:spPr/>
    </dgm:pt>
    <dgm:pt modelId="{C141F277-864D-4BEE-A942-8E0657035534}" type="pres">
      <dgm:prSet presAssocID="{B4ACFCD8-3A38-4ECE-B78B-ED1B0589F55E}" presName="composite" presStyleCnt="0"/>
      <dgm:spPr/>
    </dgm:pt>
    <dgm:pt modelId="{82B4C4C2-43D5-49FB-8B79-BE27310B998B}" type="pres">
      <dgm:prSet presAssocID="{B4ACFCD8-3A38-4ECE-B78B-ED1B0589F55E}" presName="parentText" presStyleLbl="alignNode1" presStyleIdx="3" presStyleCnt="4" custLinFactNeighborY="-47010">
        <dgm:presLayoutVars>
          <dgm:chMax val="1"/>
          <dgm:bulletEnabled val="1"/>
        </dgm:presLayoutVars>
      </dgm:prSet>
      <dgm:spPr/>
      <dgm:t>
        <a:bodyPr/>
        <a:lstStyle/>
        <a:p>
          <a:endParaRPr lang="it-IT"/>
        </a:p>
      </dgm:t>
    </dgm:pt>
    <dgm:pt modelId="{6BE43D7E-A602-4A6A-86FC-4601DFDB3D1D}" type="pres">
      <dgm:prSet presAssocID="{B4ACFCD8-3A38-4ECE-B78B-ED1B0589F55E}" presName="descendantText" presStyleLbl="alignAcc1" presStyleIdx="3" presStyleCnt="4" custScaleY="100000" custLinFactNeighborY="-80055">
        <dgm:presLayoutVars>
          <dgm:bulletEnabled val="1"/>
        </dgm:presLayoutVars>
      </dgm:prSet>
      <dgm:spPr/>
      <dgm:t>
        <a:bodyPr/>
        <a:lstStyle/>
        <a:p>
          <a:endParaRPr lang="it-IT"/>
        </a:p>
      </dgm:t>
    </dgm:pt>
  </dgm:ptLst>
  <dgm:cxnLst>
    <dgm:cxn modelId="{7CD9D31F-17FC-3141-9182-EF6E62D1BF49}" type="presOf" srcId="{C7C1F04C-7A42-4F8A-B653-C7D0FAE85D48}" destId="{D95195D3-5B32-45F3-AD1D-764C68CC1E26}" srcOrd="0" destOrd="0" presId="urn:microsoft.com/office/officeart/2005/8/layout/chevron2"/>
    <dgm:cxn modelId="{69991C48-F3FF-4E31-9B3D-8CF8DC7EF99D}" srcId="{3C2BC0FB-EC11-4710-8919-10E7AF5DC63B}" destId="{B6CBA9F7-E9E2-40C6-983B-246E69644D05}" srcOrd="0" destOrd="0" parTransId="{5B9E8CE4-4576-4703-B270-731BD2D02DE6}" sibTransId="{450BC51A-581B-40FC-A51F-CB695986C307}"/>
    <dgm:cxn modelId="{1BD102A2-E06D-4F8E-A4A8-F2001C97BE85}" srcId="{B4ACFCD8-3A38-4ECE-B78B-ED1B0589F55E}" destId="{42A325DA-52E3-463A-BD85-D0A52C480071}" srcOrd="0" destOrd="0" parTransId="{06C08140-7A90-4FEF-B89B-F37CFFA7430D}" sibTransId="{FC2E1A76-34C3-437D-BABD-1ACCDC6FFC35}"/>
    <dgm:cxn modelId="{64FC935B-AA25-4358-961C-07CB8703B4DD}" srcId="{2C2B1E35-89EF-4007-8559-E79159FB16D1}" destId="{3465B554-74A0-4D06-9EE6-140CFC05D369}" srcOrd="0" destOrd="0" parTransId="{3DEAFBB1-71CD-4A7A-87C3-283B134C3856}" sibTransId="{D0EC95AF-B796-4EDA-A9FC-F30942D65CDD}"/>
    <dgm:cxn modelId="{98F23364-8AF8-471D-8AF3-95D8774D09D9}" srcId="{C7C1F04C-7A42-4F8A-B653-C7D0FAE85D48}" destId="{E235F7A5-6917-4F7E-B596-42ED5568EA7B}" srcOrd="0" destOrd="0" parTransId="{AD251637-BC4A-490D-A6F7-4E669AAD0115}" sibTransId="{E3A48EFE-87F1-46ED-A198-F59A13DD6DD6}"/>
    <dgm:cxn modelId="{04C32415-9D49-4E4E-80C3-C0530F7EA74D}" type="presOf" srcId="{F3AE1B46-641C-4630-96EE-9827808BB5D3}" destId="{6BE43D7E-A602-4A6A-86FC-4601DFDB3D1D}" srcOrd="0" destOrd="1" presId="urn:microsoft.com/office/officeart/2005/8/layout/chevron2"/>
    <dgm:cxn modelId="{60A169AF-C4F1-AD4D-96A7-F5DFE1BFAD02}" type="presOf" srcId="{2C2B1E35-89EF-4007-8559-E79159FB16D1}" destId="{373157B6-3AA8-46F4-BB5A-F0111500803C}" srcOrd="0" destOrd="0" presId="urn:microsoft.com/office/officeart/2005/8/layout/chevron2"/>
    <dgm:cxn modelId="{18147B47-F4B5-994D-AFB0-CE89B57698CE}" type="presOf" srcId="{B4ACFCD8-3A38-4ECE-B78B-ED1B0589F55E}" destId="{82B4C4C2-43D5-49FB-8B79-BE27310B998B}" srcOrd="0" destOrd="0" presId="urn:microsoft.com/office/officeart/2005/8/layout/chevron2"/>
    <dgm:cxn modelId="{C70E1078-F6AB-481D-A83A-C961917FE3FC}" srcId="{2C2B1E35-89EF-4007-8559-E79159FB16D1}" destId="{3C2BC0FB-EC11-4710-8919-10E7AF5DC63B}" srcOrd="1" destOrd="0" parTransId="{7D1892F0-5553-451E-BCC3-F4C0B2F9CBF7}" sibTransId="{375E1AF4-A119-4C01-9AD7-43F3B5FA7312}"/>
    <dgm:cxn modelId="{0F9BD13D-2E1F-4E8D-8704-8B24679B88BB}" srcId="{B4ACFCD8-3A38-4ECE-B78B-ED1B0589F55E}" destId="{38978FCD-C733-421E-A7E5-E08EE1CE315F}" srcOrd="2" destOrd="0" parTransId="{C1B6E5D6-D553-4573-8DF7-229668AD84A2}" sibTransId="{A6708A00-DDF5-4132-94AF-EBF139BE991A}"/>
    <dgm:cxn modelId="{E5EACCC9-AB0E-4E24-BB90-25F327DC6813}" srcId="{3465B554-74A0-4D06-9EE6-140CFC05D369}" destId="{62010522-BB72-4819-8BB1-E769A34B40C4}" srcOrd="1" destOrd="0" parTransId="{228AA589-DD1C-4217-8038-84273BB26264}" sibTransId="{E42346A5-10FC-476F-8C34-EDE83917619D}"/>
    <dgm:cxn modelId="{B54DB48D-CEC8-43DE-A406-7A112E60F8C0}" srcId="{B4ACFCD8-3A38-4ECE-B78B-ED1B0589F55E}" destId="{F3AE1B46-641C-4630-96EE-9827808BB5D3}" srcOrd="1" destOrd="0" parTransId="{75C2B2C0-9C73-4A1E-A658-67DECC0608A2}" sibTransId="{9D24D9F9-87C4-44DE-AD20-E48EDD02A9DF}"/>
    <dgm:cxn modelId="{405746C3-3ECF-4345-B5C3-50799E2EBAC6}" type="presOf" srcId="{38978FCD-C733-421E-A7E5-E08EE1CE315F}" destId="{6BE43D7E-A602-4A6A-86FC-4601DFDB3D1D}" srcOrd="0" destOrd="2" presId="urn:microsoft.com/office/officeart/2005/8/layout/chevron2"/>
    <dgm:cxn modelId="{253702BF-0C8F-4574-9BFE-3323BF8642EF}" srcId="{2C2B1E35-89EF-4007-8559-E79159FB16D1}" destId="{C7C1F04C-7A42-4F8A-B653-C7D0FAE85D48}" srcOrd="2" destOrd="0" parTransId="{46C095D8-C74A-4462-B6AD-556126AD96B9}" sibTransId="{BCCEB2CE-50B6-43FA-B3E5-377475DE2BD3}"/>
    <dgm:cxn modelId="{8F054CE2-031A-3D41-BC65-BD3CB2A2499D}" type="presOf" srcId="{B6CBA9F7-E9E2-40C6-983B-246E69644D05}" destId="{A259088C-5903-47A9-B38D-58870D9597FD}" srcOrd="0" destOrd="0" presId="urn:microsoft.com/office/officeart/2005/8/layout/chevron2"/>
    <dgm:cxn modelId="{3167A8FF-BA5F-FB47-99A1-0DD303991FB0}" type="presOf" srcId="{49AB3B46-BEC2-4F29-89E7-A234136135E0}" destId="{5503F1F3-21C0-4E50-ADE9-F5B2C289F813}" srcOrd="0" destOrd="0" presId="urn:microsoft.com/office/officeart/2005/8/layout/chevron2"/>
    <dgm:cxn modelId="{E8D7EDF8-DD7D-D843-A7C7-1D31D752EEF0}" type="presOf" srcId="{3C2BC0FB-EC11-4710-8919-10E7AF5DC63B}" destId="{EA3FA97C-8F2C-4E28-9177-1673CB055025}" srcOrd="0" destOrd="0" presId="urn:microsoft.com/office/officeart/2005/8/layout/chevron2"/>
    <dgm:cxn modelId="{FC2F91FD-016A-5D43-89CF-29D2D4F3213B}" type="presOf" srcId="{42A325DA-52E3-463A-BD85-D0A52C480071}" destId="{6BE43D7E-A602-4A6A-86FC-4601DFDB3D1D}" srcOrd="0" destOrd="0" presId="urn:microsoft.com/office/officeart/2005/8/layout/chevron2"/>
    <dgm:cxn modelId="{337603E4-D853-4C15-A743-06CE8497C6E4}" srcId="{3465B554-74A0-4D06-9EE6-140CFC05D369}" destId="{49AB3B46-BEC2-4F29-89E7-A234136135E0}" srcOrd="0" destOrd="0" parTransId="{0C432FB1-FE1F-40EE-8137-C3A2875D9EF3}" sibTransId="{0B9DFD4F-F54D-4E86-963E-4BE1E002372C}"/>
    <dgm:cxn modelId="{FADD65C1-3A3D-0B4A-A4CE-1FE54DF202A6}" type="presOf" srcId="{62010522-BB72-4819-8BB1-E769A34B40C4}" destId="{5503F1F3-21C0-4E50-ADE9-F5B2C289F813}" srcOrd="0" destOrd="1" presId="urn:microsoft.com/office/officeart/2005/8/layout/chevron2"/>
    <dgm:cxn modelId="{7C78E9C5-5581-3445-BE4B-E5FB28D9BA39}" type="presOf" srcId="{E235F7A5-6917-4F7E-B596-42ED5568EA7B}" destId="{502CA851-8F50-42E3-9D7E-AD6EEDF601A1}" srcOrd="0" destOrd="0" presId="urn:microsoft.com/office/officeart/2005/8/layout/chevron2"/>
    <dgm:cxn modelId="{A7948CCB-B5AD-2B43-9481-0FE3742DF9DE}" type="presOf" srcId="{3465B554-74A0-4D06-9EE6-140CFC05D369}" destId="{4B9CF93D-D968-45AF-B121-2A1D80F14FAB}" srcOrd="0" destOrd="0" presId="urn:microsoft.com/office/officeart/2005/8/layout/chevron2"/>
    <dgm:cxn modelId="{CF357988-5441-4057-91CB-F99ED93216F1}" srcId="{2C2B1E35-89EF-4007-8559-E79159FB16D1}" destId="{B4ACFCD8-3A38-4ECE-B78B-ED1B0589F55E}" srcOrd="3" destOrd="0" parTransId="{3CC3CAE4-3D41-4719-9F73-F7C209A23A97}" sibTransId="{1D138B15-788B-46A8-9E6D-6F8096FFF637}"/>
    <dgm:cxn modelId="{8C54CC65-249E-DD4D-835E-0BCC5D43A8B4}" type="presParOf" srcId="{373157B6-3AA8-46F4-BB5A-F0111500803C}" destId="{11953707-4275-4A2E-9D61-789DB4AB071D}" srcOrd="0" destOrd="0" presId="urn:microsoft.com/office/officeart/2005/8/layout/chevron2"/>
    <dgm:cxn modelId="{76C62B90-E79F-3A42-9AC8-2B044188A2C9}" type="presParOf" srcId="{11953707-4275-4A2E-9D61-789DB4AB071D}" destId="{4B9CF93D-D968-45AF-B121-2A1D80F14FAB}" srcOrd="0" destOrd="0" presId="urn:microsoft.com/office/officeart/2005/8/layout/chevron2"/>
    <dgm:cxn modelId="{13960637-9F11-6147-838D-CD7A9D15BB93}" type="presParOf" srcId="{11953707-4275-4A2E-9D61-789DB4AB071D}" destId="{5503F1F3-21C0-4E50-ADE9-F5B2C289F813}" srcOrd="1" destOrd="0" presId="urn:microsoft.com/office/officeart/2005/8/layout/chevron2"/>
    <dgm:cxn modelId="{94BD0D6F-2B72-5249-9476-52A795FD142D}" type="presParOf" srcId="{373157B6-3AA8-46F4-BB5A-F0111500803C}" destId="{EED83FF7-8C73-4503-8DAB-90D6233B673C}" srcOrd="1" destOrd="0" presId="urn:microsoft.com/office/officeart/2005/8/layout/chevron2"/>
    <dgm:cxn modelId="{F20E38E3-75AD-AD47-9AF9-9000038137B9}" type="presParOf" srcId="{373157B6-3AA8-46F4-BB5A-F0111500803C}" destId="{2A18E137-DBCE-45EF-9B8B-927639879A3C}" srcOrd="2" destOrd="0" presId="urn:microsoft.com/office/officeart/2005/8/layout/chevron2"/>
    <dgm:cxn modelId="{CD054EE2-4E1D-2946-AFC0-097DFCCEFED5}" type="presParOf" srcId="{2A18E137-DBCE-45EF-9B8B-927639879A3C}" destId="{EA3FA97C-8F2C-4E28-9177-1673CB055025}" srcOrd="0" destOrd="0" presId="urn:microsoft.com/office/officeart/2005/8/layout/chevron2"/>
    <dgm:cxn modelId="{8DAC1F43-2A62-7344-9A32-44F45CDC9AD1}" type="presParOf" srcId="{2A18E137-DBCE-45EF-9B8B-927639879A3C}" destId="{A259088C-5903-47A9-B38D-58870D9597FD}" srcOrd="1" destOrd="0" presId="urn:microsoft.com/office/officeart/2005/8/layout/chevron2"/>
    <dgm:cxn modelId="{214807B9-9B1E-D04E-A9EE-7BF001E62DE9}" type="presParOf" srcId="{373157B6-3AA8-46F4-BB5A-F0111500803C}" destId="{2A48C47A-3691-45EB-A19C-3EF9A6F30DEA}" srcOrd="3" destOrd="0" presId="urn:microsoft.com/office/officeart/2005/8/layout/chevron2"/>
    <dgm:cxn modelId="{9C110A90-681B-9344-83E5-6947B0DA8616}" type="presParOf" srcId="{373157B6-3AA8-46F4-BB5A-F0111500803C}" destId="{14D74731-E6FA-4BFF-882A-AFD171403B80}" srcOrd="4" destOrd="0" presId="urn:microsoft.com/office/officeart/2005/8/layout/chevron2"/>
    <dgm:cxn modelId="{D40C0F09-9EA7-0D42-9AD4-440AA1BAF676}" type="presParOf" srcId="{14D74731-E6FA-4BFF-882A-AFD171403B80}" destId="{D95195D3-5B32-45F3-AD1D-764C68CC1E26}" srcOrd="0" destOrd="0" presId="urn:microsoft.com/office/officeart/2005/8/layout/chevron2"/>
    <dgm:cxn modelId="{5C5E94A0-F049-734A-8D62-1301AC59869D}" type="presParOf" srcId="{14D74731-E6FA-4BFF-882A-AFD171403B80}" destId="{502CA851-8F50-42E3-9D7E-AD6EEDF601A1}" srcOrd="1" destOrd="0" presId="urn:microsoft.com/office/officeart/2005/8/layout/chevron2"/>
    <dgm:cxn modelId="{D41B0A28-6370-C74C-91A8-2992ED35F00F}" type="presParOf" srcId="{373157B6-3AA8-46F4-BB5A-F0111500803C}" destId="{ACB8A7A2-8EA5-45BD-AA1B-32692E540AC3}" srcOrd="5" destOrd="0" presId="urn:microsoft.com/office/officeart/2005/8/layout/chevron2"/>
    <dgm:cxn modelId="{59357573-084A-3B44-86D9-7E9F56A3731D}" type="presParOf" srcId="{373157B6-3AA8-46F4-BB5A-F0111500803C}" destId="{C141F277-864D-4BEE-A942-8E0657035534}" srcOrd="6" destOrd="0" presId="urn:microsoft.com/office/officeart/2005/8/layout/chevron2"/>
    <dgm:cxn modelId="{B0EE1E2D-9F5F-3B49-B145-D073873AAE72}" type="presParOf" srcId="{C141F277-864D-4BEE-A942-8E0657035534}" destId="{82B4C4C2-43D5-49FB-8B79-BE27310B998B}" srcOrd="0" destOrd="0" presId="urn:microsoft.com/office/officeart/2005/8/layout/chevron2"/>
    <dgm:cxn modelId="{7436E46B-7AEC-034D-856E-B3A2D231B96C}" type="presParOf" srcId="{C141F277-864D-4BEE-A942-8E0657035534}" destId="{6BE43D7E-A602-4A6A-86FC-4601DFDB3D1D}"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2B1E35-89EF-4007-8559-E79159FB16D1}" type="doc">
      <dgm:prSet loTypeId="urn:microsoft.com/office/officeart/2005/8/layout/chevron2" loCatId="process" qsTypeId="urn:microsoft.com/office/officeart/2005/8/quickstyle/simple1" qsCatId="simple" csTypeId="urn:microsoft.com/office/officeart/2005/8/colors/accent1_2" csCatId="accent1" phldr="1"/>
      <dgm:spPr/>
    </dgm:pt>
    <dgm:pt modelId="{0BB19A5F-3691-48AD-904A-2D3F68B9D3E1}">
      <dgm:prSet phldrT="[Testo]" custT="1"/>
      <dgm:spPr>
        <a:solidFill>
          <a:schemeClr val="bg1">
            <a:lumMod val="75000"/>
          </a:schemeClr>
        </a:solidFill>
        <a:ln>
          <a:solidFill>
            <a:srgbClr val="A50021"/>
          </a:solidFill>
        </a:ln>
      </dgm:spPr>
      <dgm:t>
        <a:bodyPr/>
        <a:lstStyle/>
        <a:p>
          <a:pPr algn="ctr"/>
          <a:r>
            <a:rPr lang="it-IT" sz="1800" b="1" dirty="0" smtClean="0">
              <a:effectLst/>
              <a:latin typeface="Arial Narrow" pitchFamily="34" charset="0"/>
            </a:rPr>
            <a:t>     </a:t>
          </a:r>
          <a:r>
            <a:rPr lang="it-IT" sz="1800" b="1" dirty="0" smtClean="0">
              <a:solidFill>
                <a:srgbClr val="003366"/>
              </a:solidFill>
              <a:effectLst/>
              <a:latin typeface="Arial Narrow" pitchFamily="34" charset="0"/>
            </a:rPr>
            <a:t>2001/02</a:t>
          </a:r>
        </a:p>
        <a:p>
          <a:pPr algn="ctr"/>
          <a:endParaRPr lang="it-IT" sz="1800" b="1" dirty="0" smtClean="0">
            <a:effectLst/>
            <a:latin typeface="Arial Narrow" pitchFamily="34" charset="0"/>
          </a:endParaRPr>
        </a:p>
      </dgm:t>
    </dgm:pt>
    <dgm:pt modelId="{9EB11EE4-A112-4B12-B239-77E4F5B45540}" type="parTrans" cxnId="{BF98E455-FEA9-4CB1-B88D-469704BA20FE}">
      <dgm:prSet/>
      <dgm:spPr/>
      <dgm:t>
        <a:bodyPr/>
        <a:lstStyle/>
        <a:p>
          <a:endParaRPr lang="it-IT"/>
        </a:p>
      </dgm:t>
    </dgm:pt>
    <dgm:pt modelId="{F59BCDE7-4AC9-4628-988A-A4049314AC3E}" type="sibTrans" cxnId="{BF98E455-FEA9-4CB1-B88D-469704BA20FE}">
      <dgm:prSet/>
      <dgm:spPr/>
      <dgm:t>
        <a:bodyPr/>
        <a:lstStyle/>
        <a:p>
          <a:endParaRPr lang="it-IT"/>
        </a:p>
      </dgm:t>
    </dgm:pt>
    <dgm:pt modelId="{3465B554-74A0-4D06-9EE6-140CFC05D369}">
      <dgm:prSet phldrT="[Testo]"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2003</a:t>
          </a:r>
        </a:p>
      </dgm:t>
    </dgm:pt>
    <dgm:pt modelId="{3DEAFBB1-71CD-4A7A-87C3-283B134C3856}" type="parTrans" cxnId="{64FC935B-AA25-4358-961C-07CB8703B4DD}">
      <dgm:prSet/>
      <dgm:spPr/>
      <dgm:t>
        <a:bodyPr/>
        <a:lstStyle/>
        <a:p>
          <a:endParaRPr lang="it-IT"/>
        </a:p>
      </dgm:t>
    </dgm:pt>
    <dgm:pt modelId="{D0EC95AF-B796-4EDA-A9FC-F30942D65CDD}" type="sibTrans" cxnId="{64FC935B-AA25-4358-961C-07CB8703B4DD}">
      <dgm:prSet/>
      <dgm:spPr/>
      <dgm:t>
        <a:bodyPr/>
        <a:lstStyle/>
        <a:p>
          <a:endParaRPr lang="it-IT"/>
        </a:p>
      </dgm:t>
    </dgm:pt>
    <dgm:pt modelId="{B4ACFCD8-3A38-4ECE-B78B-ED1B0589F55E}">
      <dgm:prSet phldrT="[Testo]" custT="1"/>
      <dgm:spPr>
        <a:solidFill>
          <a:schemeClr val="bg1">
            <a:lumMod val="75000"/>
          </a:schemeClr>
        </a:solidFill>
        <a:ln>
          <a:solidFill>
            <a:srgbClr val="A50021"/>
          </a:solidFill>
        </a:ln>
      </dgm:spPr>
      <dgm:t>
        <a:bodyPr/>
        <a:lstStyle/>
        <a:p>
          <a:pPr algn="ctr"/>
          <a:r>
            <a:rPr lang="it-IT" sz="1800" b="1" dirty="0" smtClean="0">
              <a:latin typeface="Arial Narrow" pitchFamily="34" charset="0"/>
            </a:rPr>
            <a:t>             </a:t>
          </a:r>
          <a:r>
            <a:rPr lang="it-IT" sz="1800" b="1" dirty="0" smtClean="0">
              <a:solidFill>
                <a:srgbClr val="003366"/>
              </a:solidFill>
              <a:effectLst/>
              <a:latin typeface="Arial Narrow" pitchFamily="34" charset="0"/>
            </a:rPr>
            <a:t>2006</a:t>
          </a:r>
        </a:p>
        <a:p>
          <a:pPr algn="ctr"/>
          <a:endParaRPr lang="it-IT" sz="1700" b="1" dirty="0" smtClean="0">
            <a:latin typeface="Arial Narrow" pitchFamily="34" charset="0"/>
          </a:endParaRPr>
        </a:p>
      </dgm:t>
    </dgm:pt>
    <dgm:pt modelId="{3CC3CAE4-3D41-4719-9F73-F7C209A23A97}" type="parTrans" cxnId="{CF357988-5441-4057-91CB-F99ED93216F1}">
      <dgm:prSet/>
      <dgm:spPr/>
      <dgm:t>
        <a:bodyPr/>
        <a:lstStyle/>
        <a:p>
          <a:endParaRPr lang="it-IT"/>
        </a:p>
      </dgm:t>
    </dgm:pt>
    <dgm:pt modelId="{1D138B15-788B-46A8-9E6D-6F8096FFF637}" type="sibTrans" cxnId="{CF357988-5441-4057-91CB-F99ED93216F1}">
      <dgm:prSet/>
      <dgm:spPr/>
      <dgm:t>
        <a:bodyPr/>
        <a:lstStyle/>
        <a:p>
          <a:endParaRPr lang="it-IT"/>
        </a:p>
      </dgm:t>
    </dgm:pt>
    <dgm:pt modelId="{B1D2A782-544B-4BCE-8A1B-93E7E1F52718}">
      <dgm:prSet phldrT="[Testo]" custT="1"/>
      <dgm:spPr>
        <a:noFill/>
        <a:ln>
          <a:solidFill>
            <a:srgbClr val="003366"/>
          </a:solidFill>
        </a:ln>
      </dgm:spPr>
      <dgm:t>
        <a:bodyPr/>
        <a:lstStyle/>
        <a:p>
          <a:r>
            <a:rPr lang="it-IT" sz="2000" b="1" dirty="0" smtClean="0">
              <a:solidFill>
                <a:srgbClr val="003366"/>
              </a:solidFill>
              <a:latin typeface="Arial Narrow" pitchFamily="34" charset="0"/>
            </a:rPr>
            <a:t>Sperimentazione del modello </a:t>
          </a:r>
        </a:p>
      </dgm:t>
    </dgm:pt>
    <dgm:pt modelId="{7AA5352B-D83C-4E9A-BB17-3F22553C4C2C}" type="parTrans" cxnId="{57D06CB6-0654-4319-8A41-55BD36C7A8C4}">
      <dgm:prSet/>
      <dgm:spPr/>
      <dgm:t>
        <a:bodyPr/>
        <a:lstStyle/>
        <a:p>
          <a:endParaRPr lang="it-IT"/>
        </a:p>
      </dgm:t>
    </dgm:pt>
    <dgm:pt modelId="{3F7ACD9E-313C-493B-B468-89DD82E709BE}" type="sibTrans" cxnId="{57D06CB6-0654-4319-8A41-55BD36C7A8C4}">
      <dgm:prSet/>
      <dgm:spPr/>
      <dgm:t>
        <a:bodyPr/>
        <a:lstStyle/>
        <a:p>
          <a:endParaRPr lang="it-IT"/>
        </a:p>
      </dgm:t>
    </dgm:pt>
    <dgm:pt modelId="{49AB3B46-BEC2-4F29-89E7-A234136135E0}">
      <dgm:prSet phldrT="[Testo]" custT="1"/>
      <dgm:spPr>
        <a:noFill/>
        <a:ln>
          <a:solidFill>
            <a:srgbClr val="A50021"/>
          </a:solidFill>
        </a:ln>
      </dgm:spPr>
      <dgm:t>
        <a:bodyPr/>
        <a:lstStyle/>
        <a:p>
          <a:r>
            <a:rPr lang="it-IT" sz="2100" b="1" dirty="0" smtClean="0">
              <a:latin typeface="Arial Narrow" pitchFamily="34" charset="0"/>
            </a:rPr>
            <a:t> </a:t>
          </a:r>
          <a:r>
            <a:rPr lang="it-IT" sz="2000" b="1" dirty="0" smtClean="0">
              <a:solidFill>
                <a:srgbClr val="003366"/>
              </a:solidFill>
              <a:latin typeface="Arial Narrow" pitchFamily="34" charset="0"/>
            </a:rPr>
            <a:t>I Evento europeo CAF a Roma</a:t>
          </a:r>
        </a:p>
      </dgm:t>
    </dgm:pt>
    <dgm:pt modelId="{0C432FB1-FE1F-40EE-8137-C3A2875D9EF3}" type="parTrans" cxnId="{337603E4-D853-4C15-A743-06CE8497C6E4}">
      <dgm:prSet/>
      <dgm:spPr/>
      <dgm:t>
        <a:bodyPr/>
        <a:lstStyle/>
        <a:p>
          <a:endParaRPr lang="it-IT"/>
        </a:p>
      </dgm:t>
    </dgm:pt>
    <dgm:pt modelId="{0B9DFD4F-F54D-4E86-963E-4BE1E002372C}" type="sibTrans" cxnId="{337603E4-D853-4C15-A743-06CE8497C6E4}">
      <dgm:prSet/>
      <dgm:spPr/>
      <dgm:t>
        <a:bodyPr/>
        <a:lstStyle/>
        <a:p>
          <a:endParaRPr lang="it-IT"/>
        </a:p>
      </dgm:t>
    </dgm:pt>
    <dgm:pt modelId="{3C2BC0FB-EC11-4710-8919-10E7AF5DC63B}">
      <dgm:prSet custT="1"/>
      <dgm:spPr>
        <a:solidFill>
          <a:schemeClr val="bg1">
            <a:lumMod val="75000"/>
          </a:schemeClr>
        </a:solidFill>
        <a:ln>
          <a:solidFill>
            <a:srgbClr val="A50021"/>
          </a:solidFill>
        </a:ln>
      </dgm:spPr>
      <dgm:t>
        <a:bodyPr/>
        <a:lstStyle/>
        <a:p>
          <a:r>
            <a:rPr lang="it-IT" sz="1800" b="1" dirty="0" smtClean="0">
              <a:solidFill>
                <a:srgbClr val="003366"/>
              </a:solidFill>
              <a:effectLst/>
              <a:latin typeface="Arial Narrow" pitchFamily="34" charset="0"/>
            </a:rPr>
            <a:t>2004</a:t>
          </a:r>
        </a:p>
      </dgm:t>
    </dgm:pt>
    <dgm:pt modelId="{7D1892F0-5553-451E-BCC3-F4C0B2F9CBF7}" type="parTrans" cxnId="{C70E1078-F6AB-481D-A83A-C961917FE3FC}">
      <dgm:prSet/>
      <dgm:spPr/>
      <dgm:t>
        <a:bodyPr/>
        <a:lstStyle/>
        <a:p>
          <a:endParaRPr lang="it-IT"/>
        </a:p>
      </dgm:t>
    </dgm:pt>
    <dgm:pt modelId="{375E1AF4-A119-4C01-9AD7-43F3B5FA7312}" type="sibTrans" cxnId="{C70E1078-F6AB-481D-A83A-C961917FE3FC}">
      <dgm:prSet/>
      <dgm:spPr/>
      <dgm:t>
        <a:bodyPr/>
        <a:lstStyle/>
        <a:p>
          <a:endParaRPr lang="it-IT"/>
        </a:p>
      </dgm:t>
    </dgm:pt>
    <dgm:pt modelId="{B6CBA9F7-E9E2-40C6-983B-246E69644D05}">
      <dgm:prSet phldrT="[Testo]" custT="1"/>
      <dgm:spPr>
        <a:noFill/>
        <a:ln>
          <a:solidFill>
            <a:srgbClr val="003366"/>
          </a:solidFill>
        </a:ln>
      </dgm:spPr>
      <dgm:t>
        <a:bodyPr/>
        <a:lstStyle/>
        <a:p>
          <a:r>
            <a:rPr lang="it-IT" sz="2000" b="1" dirty="0" smtClean="0">
              <a:solidFill>
                <a:srgbClr val="003366"/>
              </a:solidFill>
              <a:latin typeface="Arial Narrow" pitchFamily="34" charset="0"/>
            </a:rPr>
            <a:t>Premio Qualità PPAA basato sul CAF</a:t>
          </a:r>
        </a:p>
      </dgm:t>
    </dgm:pt>
    <dgm:pt modelId="{5B9E8CE4-4576-4703-B270-731BD2D02DE6}" type="parTrans" cxnId="{69991C48-F3FF-4E31-9B3D-8CF8DC7EF99D}">
      <dgm:prSet/>
      <dgm:spPr/>
      <dgm:t>
        <a:bodyPr/>
        <a:lstStyle/>
        <a:p>
          <a:endParaRPr lang="it-IT"/>
        </a:p>
      </dgm:t>
    </dgm:pt>
    <dgm:pt modelId="{450BC51A-581B-40FC-A51F-CB695986C307}" type="sibTrans" cxnId="{69991C48-F3FF-4E31-9B3D-8CF8DC7EF99D}">
      <dgm:prSet/>
      <dgm:spPr/>
      <dgm:t>
        <a:bodyPr/>
        <a:lstStyle/>
        <a:p>
          <a:endParaRPr lang="it-IT"/>
        </a:p>
      </dgm:t>
    </dgm:pt>
    <dgm:pt modelId="{C7C1F04C-7A42-4F8A-B653-C7D0FAE85D48}">
      <dgm:prSet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2005</a:t>
          </a:r>
        </a:p>
      </dgm:t>
    </dgm:pt>
    <dgm:pt modelId="{46C095D8-C74A-4462-B6AD-556126AD96B9}" type="parTrans" cxnId="{253702BF-0C8F-4574-9BFE-3323BF8642EF}">
      <dgm:prSet/>
      <dgm:spPr/>
      <dgm:t>
        <a:bodyPr/>
        <a:lstStyle/>
        <a:p>
          <a:endParaRPr lang="it-IT"/>
        </a:p>
      </dgm:t>
    </dgm:pt>
    <dgm:pt modelId="{BCCEB2CE-50B6-43FA-B3E5-377475DE2BD3}" type="sibTrans" cxnId="{253702BF-0C8F-4574-9BFE-3323BF8642EF}">
      <dgm:prSet/>
      <dgm:spPr/>
      <dgm:t>
        <a:bodyPr/>
        <a:lstStyle/>
        <a:p>
          <a:endParaRPr lang="it-IT"/>
        </a:p>
      </dgm:t>
    </dgm:pt>
    <dgm:pt modelId="{E235F7A5-6917-4F7E-B596-42ED5568EA7B}">
      <dgm:prSet phldrT="[Testo]" custT="1"/>
      <dgm:spPr>
        <a:noFill/>
        <a:ln>
          <a:solidFill>
            <a:srgbClr val="A50021"/>
          </a:solidFill>
        </a:ln>
      </dgm:spPr>
      <dgm:t>
        <a:bodyPr/>
        <a:lstStyle/>
        <a:p>
          <a:r>
            <a:rPr lang="it-IT" sz="2000" b="1" dirty="0" smtClean="0">
              <a:solidFill>
                <a:srgbClr val="003366"/>
              </a:solidFill>
              <a:latin typeface="Arial Narrow" pitchFamily="34" charset="0"/>
            </a:rPr>
            <a:t>Prime iniziative di supporto (progetto Percorsi di qualità)</a:t>
          </a:r>
        </a:p>
      </dgm:t>
    </dgm:pt>
    <dgm:pt modelId="{AD251637-BC4A-490D-A6F7-4E669AAD0115}" type="parTrans" cxnId="{98F23364-8AF8-471D-8AF3-95D8774D09D9}">
      <dgm:prSet/>
      <dgm:spPr/>
      <dgm:t>
        <a:bodyPr/>
        <a:lstStyle/>
        <a:p>
          <a:endParaRPr lang="it-IT"/>
        </a:p>
      </dgm:t>
    </dgm:pt>
    <dgm:pt modelId="{E3A48EFE-87F1-46ED-A198-F59A13DD6DD6}" type="sibTrans" cxnId="{98F23364-8AF8-471D-8AF3-95D8774D09D9}">
      <dgm:prSet/>
      <dgm:spPr/>
      <dgm:t>
        <a:bodyPr/>
        <a:lstStyle/>
        <a:p>
          <a:endParaRPr lang="it-IT"/>
        </a:p>
      </dgm:t>
    </dgm:pt>
    <dgm:pt modelId="{42A325DA-52E3-463A-BD85-D0A52C480071}">
      <dgm:prSet phldrT="[Testo]" custT="1"/>
      <dgm:spPr>
        <a:noFill/>
        <a:ln>
          <a:solidFill>
            <a:srgbClr val="003366"/>
          </a:solidFill>
        </a:ln>
      </dgm:spPr>
      <dgm:t>
        <a:bodyPr/>
        <a:lstStyle/>
        <a:p>
          <a:r>
            <a:rPr lang="it-IT" sz="2000" b="1" dirty="0" smtClean="0">
              <a:solidFill>
                <a:srgbClr val="003366"/>
              </a:solidFill>
              <a:latin typeface="Arial Narrow" pitchFamily="34" charset="0"/>
            </a:rPr>
            <a:t>Direttiva per una pubblica amministrazione di qualità</a:t>
          </a:r>
        </a:p>
      </dgm:t>
    </dgm:pt>
    <dgm:pt modelId="{06C08140-7A90-4FEF-B89B-F37CFFA7430D}" type="parTrans" cxnId="{1BD102A2-E06D-4F8E-A4A8-F2001C97BE85}">
      <dgm:prSet/>
      <dgm:spPr/>
      <dgm:t>
        <a:bodyPr/>
        <a:lstStyle/>
        <a:p>
          <a:endParaRPr lang="it-IT"/>
        </a:p>
      </dgm:t>
    </dgm:pt>
    <dgm:pt modelId="{FC2E1A76-34C3-437D-BABD-1ACCDC6FFC35}" type="sibTrans" cxnId="{1BD102A2-E06D-4F8E-A4A8-F2001C97BE85}">
      <dgm:prSet/>
      <dgm:spPr/>
      <dgm:t>
        <a:bodyPr/>
        <a:lstStyle/>
        <a:p>
          <a:endParaRPr lang="it-IT"/>
        </a:p>
      </dgm:t>
    </dgm:pt>
    <dgm:pt modelId="{373157B6-3AA8-46F4-BB5A-F0111500803C}" type="pres">
      <dgm:prSet presAssocID="{2C2B1E35-89EF-4007-8559-E79159FB16D1}" presName="linearFlow" presStyleCnt="0">
        <dgm:presLayoutVars>
          <dgm:dir/>
          <dgm:animLvl val="lvl"/>
          <dgm:resizeHandles val="exact"/>
        </dgm:presLayoutVars>
      </dgm:prSet>
      <dgm:spPr/>
    </dgm:pt>
    <dgm:pt modelId="{45534512-1B47-4A58-A542-CFB38D3C95E3}" type="pres">
      <dgm:prSet presAssocID="{0BB19A5F-3691-48AD-904A-2D3F68B9D3E1}" presName="composite" presStyleCnt="0"/>
      <dgm:spPr/>
    </dgm:pt>
    <dgm:pt modelId="{C06C472A-05ED-4B40-A81C-D774384D51F8}" type="pres">
      <dgm:prSet presAssocID="{0BB19A5F-3691-48AD-904A-2D3F68B9D3E1}" presName="parentText" presStyleLbl="alignNode1" presStyleIdx="0" presStyleCnt="5" custLinFactNeighborY="-305">
        <dgm:presLayoutVars>
          <dgm:chMax val="1"/>
          <dgm:bulletEnabled val="1"/>
        </dgm:presLayoutVars>
      </dgm:prSet>
      <dgm:spPr/>
      <dgm:t>
        <a:bodyPr/>
        <a:lstStyle/>
        <a:p>
          <a:endParaRPr lang="it-IT"/>
        </a:p>
      </dgm:t>
    </dgm:pt>
    <dgm:pt modelId="{6BA691D8-D11E-460E-83CA-9DAEFA707306}" type="pres">
      <dgm:prSet presAssocID="{0BB19A5F-3691-48AD-904A-2D3F68B9D3E1}" presName="descendantText" presStyleLbl="alignAcc1" presStyleIdx="0" presStyleCnt="5">
        <dgm:presLayoutVars>
          <dgm:bulletEnabled val="1"/>
        </dgm:presLayoutVars>
      </dgm:prSet>
      <dgm:spPr/>
      <dgm:t>
        <a:bodyPr/>
        <a:lstStyle/>
        <a:p>
          <a:endParaRPr lang="it-IT"/>
        </a:p>
      </dgm:t>
    </dgm:pt>
    <dgm:pt modelId="{CEEC9E91-C920-437F-9D94-D19E8B51974B}" type="pres">
      <dgm:prSet presAssocID="{F59BCDE7-4AC9-4628-988A-A4049314AC3E}" presName="sp" presStyleCnt="0"/>
      <dgm:spPr/>
    </dgm:pt>
    <dgm:pt modelId="{11953707-4275-4A2E-9D61-789DB4AB071D}" type="pres">
      <dgm:prSet presAssocID="{3465B554-74A0-4D06-9EE6-140CFC05D369}" presName="composite" presStyleCnt="0"/>
      <dgm:spPr/>
    </dgm:pt>
    <dgm:pt modelId="{4B9CF93D-D968-45AF-B121-2A1D80F14FAB}" type="pres">
      <dgm:prSet presAssocID="{3465B554-74A0-4D06-9EE6-140CFC05D369}" presName="parentText" presStyleLbl="alignNode1" presStyleIdx="1" presStyleCnt="5" custLinFactNeighborY="-19579">
        <dgm:presLayoutVars>
          <dgm:chMax val="1"/>
          <dgm:bulletEnabled val="1"/>
        </dgm:presLayoutVars>
      </dgm:prSet>
      <dgm:spPr/>
      <dgm:t>
        <a:bodyPr/>
        <a:lstStyle/>
        <a:p>
          <a:endParaRPr lang="it-IT"/>
        </a:p>
      </dgm:t>
    </dgm:pt>
    <dgm:pt modelId="{5503F1F3-21C0-4E50-ADE9-F5B2C289F813}" type="pres">
      <dgm:prSet presAssocID="{3465B554-74A0-4D06-9EE6-140CFC05D369}" presName="descendantText" presStyleLbl="alignAcc1" presStyleIdx="1" presStyleCnt="5" custLinFactNeighborY="-30122">
        <dgm:presLayoutVars>
          <dgm:bulletEnabled val="1"/>
        </dgm:presLayoutVars>
      </dgm:prSet>
      <dgm:spPr/>
      <dgm:t>
        <a:bodyPr/>
        <a:lstStyle/>
        <a:p>
          <a:endParaRPr lang="it-IT"/>
        </a:p>
      </dgm:t>
    </dgm:pt>
    <dgm:pt modelId="{EED83FF7-8C73-4503-8DAB-90D6233B673C}" type="pres">
      <dgm:prSet presAssocID="{D0EC95AF-B796-4EDA-A9FC-F30942D65CDD}" presName="sp" presStyleCnt="0"/>
      <dgm:spPr/>
    </dgm:pt>
    <dgm:pt modelId="{2A18E137-DBCE-45EF-9B8B-927639879A3C}" type="pres">
      <dgm:prSet presAssocID="{3C2BC0FB-EC11-4710-8919-10E7AF5DC63B}" presName="composite" presStyleCnt="0"/>
      <dgm:spPr/>
    </dgm:pt>
    <dgm:pt modelId="{EA3FA97C-8F2C-4E28-9177-1673CB055025}" type="pres">
      <dgm:prSet presAssocID="{3C2BC0FB-EC11-4710-8919-10E7AF5DC63B}" presName="parentText" presStyleLbl="alignNode1" presStyleIdx="2" presStyleCnt="5" custLinFactNeighborY="-36239">
        <dgm:presLayoutVars>
          <dgm:chMax val="1"/>
          <dgm:bulletEnabled val="1"/>
        </dgm:presLayoutVars>
      </dgm:prSet>
      <dgm:spPr/>
      <dgm:t>
        <a:bodyPr/>
        <a:lstStyle/>
        <a:p>
          <a:endParaRPr lang="it-IT"/>
        </a:p>
      </dgm:t>
    </dgm:pt>
    <dgm:pt modelId="{A259088C-5903-47A9-B38D-58870D9597FD}" type="pres">
      <dgm:prSet presAssocID="{3C2BC0FB-EC11-4710-8919-10E7AF5DC63B}" presName="descendantText" presStyleLbl="alignAcc1" presStyleIdx="2" presStyleCnt="5" custLinFactNeighborY="-55750">
        <dgm:presLayoutVars>
          <dgm:bulletEnabled val="1"/>
        </dgm:presLayoutVars>
      </dgm:prSet>
      <dgm:spPr/>
      <dgm:t>
        <a:bodyPr/>
        <a:lstStyle/>
        <a:p>
          <a:endParaRPr lang="it-IT"/>
        </a:p>
      </dgm:t>
    </dgm:pt>
    <dgm:pt modelId="{2A48C47A-3691-45EB-A19C-3EF9A6F30DEA}" type="pres">
      <dgm:prSet presAssocID="{375E1AF4-A119-4C01-9AD7-43F3B5FA7312}" presName="sp" presStyleCnt="0"/>
      <dgm:spPr/>
    </dgm:pt>
    <dgm:pt modelId="{14D74731-E6FA-4BFF-882A-AFD171403B80}" type="pres">
      <dgm:prSet presAssocID="{C7C1F04C-7A42-4F8A-B653-C7D0FAE85D48}" presName="composite" presStyleCnt="0"/>
      <dgm:spPr/>
    </dgm:pt>
    <dgm:pt modelId="{D95195D3-5B32-45F3-AD1D-764C68CC1E26}" type="pres">
      <dgm:prSet presAssocID="{C7C1F04C-7A42-4F8A-B653-C7D0FAE85D48}" presName="parentText" presStyleLbl="alignNode1" presStyleIdx="3" presStyleCnt="5" custLinFactNeighborY="-51679">
        <dgm:presLayoutVars>
          <dgm:chMax val="1"/>
          <dgm:bulletEnabled val="1"/>
        </dgm:presLayoutVars>
      </dgm:prSet>
      <dgm:spPr/>
      <dgm:t>
        <a:bodyPr/>
        <a:lstStyle/>
        <a:p>
          <a:endParaRPr lang="it-IT"/>
        </a:p>
      </dgm:t>
    </dgm:pt>
    <dgm:pt modelId="{502CA851-8F50-42E3-9D7E-AD6EEDF601A1}" type="pres">
      <dgm:prSet presAssocID="{C7C1F04C-7A42-4F8A-B653-C7D0FAE85D48}" presName="descendantText" presStyleLbl="alignAcc1" presStyleIdx="3" presStyleCnt="5" custLinFactNeighborY="-79502">
        <dgm:presLayoutVars>
          <dgm:bulletEnabled val="1"/>
        </dgm:presLayoutVars>
      </dgm:prSet>
      <dgm:spPr/>
      <dgm:t>
        <a:bodyPr/>
        <a:lstStyle/>
        <a:p>
          <a:endParaRPr lang="it-IT"/>
        </a:p>
      </dgm:t>
    </dgm:pt>
    <dgm:pt modelId="{ACB8A7A2-8EA5-45BD-AA1B-32692E540AC3}" type="pres">
      <dgm:prSet presAssocID="{BCCEB2CE-50B6-43FA-B3E5-377475DE2BD3}" presName="sp" presStyleCnt="0"/>
      <dgm:spPr/>
    </dgm:pt>
    <dgm:pt modelId="{C141F277-864D-4BEE-A942-8E0657035534}" type="pres">
      <dgm:prSet presAssocID="{B4ACFCD8-3A38-4ECE-B78B-ED1B0589F55E}" presName="composite" presStyleCnt="0"/>
      <dgm:spPr/>
    </dgm:pt>
    <dgm:pt modelId="{82B4C4C2-43D5-49FB-8B79-BE27310B998B}" type="pres">
      <dgm:prSet presAssocID="{B4ACFCD8-3A38-4ECE-B78B-ED1B0589F55E}" presName="parentText" presStyleLbl="alignNode1" presStyleIdx="4" presStyleCnt="5" custLinFactNeighborY="-65899">
        <dgm:presLayoutVars>
          <dgm:chMax val="1"/>
          <dgm:bulletEnabled val="1"/>
        </dgm:presLayoutVars>
      </dgm:prSet>
      <dgm:spPr/>
      <dgm:t>
        <a:bodyPr/>
        <a:lstStyle/>
        <a:p>
          <a:endParaRPr lang="it-IT"/>
        </a:p>
      </dgm:t>
    </dgm:pt>
    <dgm:pt modelId="{6BE43D7E-A602-4A6A-86FC-4601DFDB3D1D}" type="pres">
      <dgm:prSet presAssocID="{B4ACFCD8-3A38-4ECE-B78B-ED1B0589F55E}" presName="descendantText" presStyleLbl="alignAcc1" presStyleIdx="4" presStyleCnt="5" custLinFactY="-1374" custLinFactNeighborY="-100000">
        <dgm:presLayoutVars>
          <dgm:bulletEnabled val="1"/>
        </dgm:presLayoutVars>
      </dgm:prSet>
      <dgm:spPr/>
      <dgm:t>
        <a:bodyPr/>
        <a:lstStyle/>
        <a:p>
          <a:endParaRPr lang="it-IT"/>
        </a:p>
      </dgm:t>
    </dgm:pt>
  </dgm:ptLst>
  <dgm:cxnLst>
    <dgm:cxn modelId="{B3E0B802-D5D3-6C4F-A5FA-6ADE2E017D75}" type="presOf" srcId="{B6CBA9F7-E9E2-40C6-983B-246E69644D05}" destId="{A259088C-5903-47A9-B38D-58870D9597FD}" srcOrd="0" destOrd="0" presId="urn:microsoft.com/office/officeart/2005/8/layout/chevron2"/>
    <dgm:cxn modelId="{69991C48-F3FF-4E31-9B3D-8CF8DC7EF99D}" srcId="{3C2BC0FB-EC11-4710-8919-10E7AF5DC63B}" destId="{B6CBA9F7-E9E2-40C6-983B-246E69644D05}" srcOrd="0" destOrd="0" parTransId="{5B9E8CE4-4576-4703-B270-731BD2D02DE6}" sibTransId="{450BC51A-581B-40FC-A51F-CB695986C307}"/>
    <dgm:cxn modelId="{1BD102A2-E06D-4F8E-A4A8-F2001C97BE85}" srcId="{B4ACFCD8-3A38-4ECE-B78B-ED1B0589F55E}" destId="{42A325DA-52E3-463A-BD85-D0A52C480071}" srcOrd="0" destOrd="0" parTransId="{06C08140-7A90-4FEF-B89B-F37CFFA7430D}" sibTransId="{FC2E1A76-34C3-437D-BABD-1ACCDC6FFC35}"/>
    <dgm:cxn modelId="{64FC935B-AA25-4358-961C-07CB8703B4DD}" srcId="{2C2B1E35-89EF-4007-8559-E79159FB16D1}" destId="{3465B554-74A0-4D06-9EE6-140CFC05D369}" srcOrd="1" destOrd="0" parTransId="{3DEAFBB1-71CD-4A7A-87C3-283B134C3856}" sibTransId="{D0EC95AF-B796-4EDA-A9FC-F30942D65CDD}"/>
    <dgm:cxn modelId="{1DADA5B0-5F70-1A4B-BC9D-BE27F8004AE1}" type="presOf" srcId="{0BB19A5F-3691-48AD-904A-2D3F68B9D3E1}" destId="{C06C472A-05ED-4B40-A81C-D774384D51F8}" srcOrd="0" destOrd="0" presId="urn:microsoft.com/office/officeart/2005/8/layout/chevron2"/>
    <dgm:cxn modelId="{98F23364-8AF8-471D-8AF3-95D8774D09D9}" srcId="{C7C1F04C-7A42-4F8A-B653-C7D0FAE85D48}" destId="{E235F7A5-6917-4F7E-B596-42ED5568EA7B}" srcOrd="0" destOrd="0" parTransId="{AD251637-BC4A-490D-A6F7-4E669AAD0115}" sibTransId="{E3A48EFE-87F1-46ED-A198-F59A13DD6DD6}"/>
    <dgm:cxn modelId="{BF1FA212-29BA-D443-A6A4-C87D0957359C}" type="presOf" srcId="{2C2B1E35-89EF-4007-8559-E79159FB16D1}" destId="{373157B6-3AA8-46F4-BB5A-F0111500803C}" srcOrd="0" destOrd="0" presId="urn:microsoft.com/office/officeart/2005/8/layout/chevron2"/>
    <dgm:cxn modelId="{22A361FF-2541-FA4D-86D8-9619C05229F8}" type="presOf" srcId="{42A325DA-52E3-463A-BD85-D0A52C480071}" destId="{6BE43D7E-A602-4A6A-86FC-4601DFDB3D1D}" srcOrd="0" destOrd="0" presId="urn:microsoft.com/office/officeart/2005/8/layout/chevron2"/>
    <dgm:cxn modelId="{5B1E5DF7-1657-8647-96CF-FFA724EABE7A}" type="presOf" srcId="{49AB3B46-BEC2-4F29-89E7-A234136135E0}" destId="{5503F1F3-21C0-4E50-ADE9-F5B2C289F813}" srcOrd="0" destOrd="0" presId="urn:microsoft.com/office/officeart/2005/8/layout/chevron2"/>
    <dgm:cxn modelId="{3AABFFAD-078D-854E-A854-84AC7100E2B5}" type="presOf" srcId="{E235F7A5-6917-4F7E-B596-42ED5568EA7B}" destId="{502CA851-8F50-42E3-9D7E-AD6EEDF601A1}" srcOrd="0" destOrd="0" presId="urn:microsoft.com/office/officeart/2005/8/layout/chevron2"/>
    <dgm:cxn modelId="{36F80847-7B12-6443-BDEE-114AA98D7758}" type="presOf" srcId="{C7C1F04C-7A42-4F8A-B653-C7D0FAE85D48}" destId="{D95195D3-5B32-45F3-AD1D-764C68CC1E26}" srcOrd="0" destOrd="0" presId="urn:microsoft.com/office/officeart/2005/8/layout/chevron2"/>
    <dgm:cxn modelId="{C70E1078-F6AB-481D-A83A-C961917FE3FC}" srcId="{2C2B1E35-89EF-4007-8559-E79159FB16D1}" destId="{3C2BC0FB-EC11-4710-8919-10E7AF5DC63B}" srcOrd="2" destOrd="0" parTransId="{7D1892F0-5553-451E-BCC3-F4C0B2F9CBF7}" sibTransId="{375E1AF4-A119-4C01-9AD7-43F3B5FA7312}"/>
    <dgm:cxn modelId="{57D06CB6-0654-4319-8A41-55BD36C7A8C4}" srcId="{0BB19A5F-3691-48AD-904A-2D3F68B9D3E1}" destId="{B1D2A782-544B-4BCE-8A1B-93E7E1F52718}" srcOrd="0" destOrd="0" parTransId="{7AA5352B-D83C-4E9A-BB17-3F22553C4C2C}" sibTransId="{3F7ACD9E-313C-493B-B468-89DD82E709BE}"/>
    <dgm:cxn modelId="{38DD0F57-6293-4A4D-88B2-33967C7A5B24}" type="presOf" srcId="{B1D2A782-544B-4BCE-8A1B-93E7E1F52718}" destId="{6BA691D8-D11E-460E-83CA-9DAEFA707306}" srcOrd="0" destOrd="0" presId="urn:microsoft.com/office/officeart/2005/8/layout/chevron2"/>
    <dgm:cxn modelId="{10E30A79-D913-8241-974F-20957C9FA2A5}" type="presOf" srcId="{B4ACFCD8-3A38-4ECE-B78B-ED1B0589F55E}" destId="{82B4C4C2-43D5-49FB-8B79-BE27310B998B}" srcOrd="0" destOrd="0" presId="urn:microsoft.com/office/officeart/2005/8/layout/chevron2"/>
    <dgm:cxn modelId="{1C507926-5AC8-FB4A-A8EA-3A03A683C916}" type="presOf" srcId="{3C2BC0FB-EC11-4710-8919-10E7AF5DC63B}" destId="{EA3FA97C-8F2C-4E28-9177-1673CB055025}" srcOrd="0" destOrd="0" presId="urn:microsoft.com/office/officeart/2005/8/layout/chevron2"/>
    <dgm:cxn modelId="{253702BF-0C8F-4574-9BFE-3323BF8642EF}" srcId="{2C2B1E35-89EF-4007-8559-E79159FB16D1}" destId="{C7C1F04C-7A42-4F8A-B653-C7D0FAE85D48}" srcOrd="3" destOrd="0" parTransId="{46C095D8-C74A-4462-B6AD-556126AD96B9}" sibTransId="{BCCEB2CE-50B6-43FA-B3E5-377475DE2BD3}"/>
    <dgm:cxn modelId="{6E78730A-A1DC-BC4D-83DF-8E55B3A916BB}" type="presOf" srcId="{3465B554-74A0-4D06-9EE6-140CFC05D369}" destId="{4B9CF93D-D968-45AF-B121-2A1D80F14FAB}" srcOrd="0" destOrd="0" presId="urn:microsoft.com/office/officeart/2005/8/layout/chevron2"/>
    <dgm:cxn modelId="{337603E4-D853-4C15-A743-06CE8497C6E4}" srcId="{3465B554-74A0-4D06-9EE6-140CFC05D369}" destId="{49AB3B46-BEC2-4F29-89E7-A234136135E0}" srcOrd="0" destOrd="0" parTransId="{0C432FB1-FE1F-40EE-8137-C3A2875D9EF3}" sibTransId="{0B9DFD4F-F54D-4E86-963E-4BE1E002372C}"/>
    <dgm:cxn modelId="{CF357988-5441-4057-91CB-F99ED93216F1}" srcId="{2C2B1E35-89EF-4007-8559-E79159FB16D1}" destId="{B4ACFCD8-3A38-4ECE-B78B-ED1B0589F55E}" srcOrd="4" destOrd="0" parTransId="{3CC3CAE4-3D41-4719-9F73-F7C209A23A97}" sibTransId="{1D138B15-788B-46A8-9E6D-6F8096FFF637}"/>
    <dgm:cxn modelId="{BF98E455-FEA9-4CB1-B88D-469704BA20FE}" srcId="{2C2B1E35-89EF-4007-8559-E79159FB16D1}" destId="{0BB19A5F-3691-48AD-904A-2D3F68B9D3E1}" srcOrd="0" destOrd="0" parTransId="{9EB11EE4-A112-4B12-B239-77E4F5B45540}" sibTransId="{F59BCDE7-4AC9-4628-988A-A4049314AC3E}"/>
    <dgm:cxn modelId="{924C4F1F-65D1-154C-AD6E-FDFD2DA1F2B7}" type="presParOf" srcId="{373157B6-3AA8-46F4-BB5A-F0111500803C}" destId="{45534512-1B47-4A58-A542-CFB38D3C95E3}" srcOrd="0" destOrd="0" presId="urn:microsoft.com/office/officeart/2005/8/layout/chevron2"/>
    <dgm:cxn modelId="{574E1D4E-C3A5-1242-937B-8D54043DD82A}" type="presParOf" srcId="{45534512-1B47-4A58-A542-CFB38D3C95E3}" destId="{C06C472A-05ED-4B40-A81C-D774384D51F8}" srcOrd="0" destOrd="0" presId="urn:microsoft.com/office/officeart/2005/8/layout/chevron2"/>
    <dgm:cxn modelId="{1E383965-3606-4B4F-93C1-BC228FC65D39}" type="presParOf" srcId="{45534512-1B47-4A58-A542-CFB38D3C95E3}" destId="{6BA691D8-D11E-460E-83CA-9DAEFA707306}" srcOrd="1" destOrd="0" presId="urn:microsoft.com/office/officeart/2005/8/layout/chevron2"/>
    <dgm:cxn modelId="{026BF459-304F-2940-8A7A-6C07FD01BB22}" type="presParOf" srcId="{373157B6-3AA8-46F4-BB5A-F0111500803C}" destId="{CEEC9E91-C920-437F-9D94-D19E8B51974B}" srcOrd="1" destOrd="0" presId="urn:microsoft.com/office/officeart/2005/8/layout/chevron2"/>
    <dgm:cxn modelId="{7B663BCC-F66D-EF48-8525-A60A0A9B6277}" type="presParOf" srcId="{373157B6-3AA8-46F4-BB5A-F0111500803C}" destId="{11953707-4275-4A2E-9D61-789DB4AB071D}" srcOrd="2" destOrd="0" presId="urn:microsoft.com/office/officeart/2005/8/layout/chevron2"/>
    <dgm:cxn modelId="{265272A8-DFB0-6D43-98B6-039778376697}" type="presParOf" srcId="{11953707-4275-4A2E-9D61-789DB4AB071D}" destId="{4B9CF93D-D968-45AF-B121-2A1D80F14FAB}" srcOrd="0" destOrd="0" presId="urn:microsoft.com/office/officeart/2005/8/layout/chevron2"/>
    <dgm:cxn modelId="{8F6692E7-6860-124A-8145-878076D7CDB8}" type="presParOf" srcId="{11953707-4275-4A2E-9D61-789DB4AB071D}" destId="{5503F1F3-21C0-4E50-ADE9-F5B2C289F813}" srcOrd="1" destOrd="0" presId="urn:microsoft.com/office/officeart/2005/8/layout/chevron2"/>
    <dgm:cxn modelId="{61FA4CEC-CBEC-EE4D-BA8B-ADC6005D81F3}" type="presParOf" srcId="{373157B6-3AA8-46F4-BB5A-F0111500803C}" destId="{EED83FF7-8C73-4503-8DAB-90D6233B673C}" srcOrd="3" destOrd="0" presId="urn:microsoft.com/office/officeart/2005/8/layout/chevron2"/>
    <dgm:cxn modelId="{6865BBD0-667E-3B49-ABE2-BB90A36B84AC}" type="presParOf" srcId="{373157B6-3AA8-46F4-BB5A-F0111500803C}" destId="{2A18E137-DBCE-45EF-9B8B-927639879A3C}" srcOrd="4" destOrd="0" presId="urn:microsoft.com/office/officeart/2005/8/layout/chevron2"/>
    <dgm:cxn modelId="{4808BF62-FFDF-F244-B0A4-BBBB208D1388}" type="presParOf" srcId="{2A18E137-DBCE-45EF-9B8B-927639879A3C}" destId="{EA3FA97C-8F2C-4E28-9177-1673CB055025}" srcOrd="0" destOrd="0" presId="urn:microsoft.com/office/officeart/2005/8/layout/chevron2"/>
    <dgm:cxn modelId="{B4F6ACFE-D3D1-5843-838D-1478B0DA2FEA}" type="presParOf" srcId="{2A18E137-DBCE-45EF-9B8B-927639879A3C}" destId="{A259088C-5903-47A9-B38D-58870D9597FD}" srcOrd="1" destOrd="0" presId="urn:microsoft.com/office/officeart/2005/8/layout/chevron2"/>
    <dgm:cxn modelId="{18F92142-03EE-2444-BE3F-E0FB0D9199C4}" type="presParOf" srcId="{373157B6-3AA8-46F4-BB5A-F0111500803C}" destId="{2A48C47A-3691-45EB-A19C-3EF9A6F30DEA}" srcOrd="5" destOrd="0" presId="urn:microsoft.com/office/officeart/2005/8/layout/chevron2"/>
    <dgm:cxn modelId="{F9FE5D98-28A3-B04D-AFDE-D99BA3CA864C}" type="presParOf" srcId="{373157B6-3AA8-46F4-BB5A-F0111500803C}" destId="{14D74731-E6FA-4BFF-882A-AFD171403B80}" srcOrd="6" destOrd="0" presId="urn:microsoft.com/office/officeart/2005/8/layout/chevron2"/>
    <dgm:cxn modelId="{CB1F75E8-638F-F64C-9809-E599CB721535}" type="presParOf" srcId="{14D74731-E6FA-4BFF-882A-AFD171403B80}" destId="{D95195D3-5B32-45F3-AD1D-764C68CC1E26}" srcOrd="0" destOrd="0" presId="urn:microsoft.com/office/officeart/2005/8/layout/chevron2"/>
    <dgm:cxn modelId="{27DC86D1-6BDB-3C4D-BD0B-96C5240A85C8}" type="presParOf" srcId="{14D74731-E6FA-4BFF-882A-AFD171403B80}" destId="{502CA851-8F50-42E3-9D7E-AD6EEDF601A1}" srcOrd="1" destOrd="0" presId="urn:microsoft.com/office/officeart/2005/8/layout/chevron2"/>
    <dgm:cxn modelId="{1CD2EC5C-4C03-8E46-ADBA-649687F61330}" type="presParOf" srcId="{373157B6-3AA8-46F4-BB5A-F0111500803C}" destId="{ACB8A7A2-8EA5-45BD-AA1B-32692E540AC3}" srcOrd="7" destOrd="0" presId="urn:microsoft.com/office/officeart/2005/8/layout/chevron2"/>
    <dgm:cxn modelId="{AC050E9E-C018-B841-B35F-698F8E9D8394}" type="presParOf" srcId="{373157B6-3AA8-46F4-BB5A-F0111500803C}" destId="{C141F277-864D-4BEE-A942-8E0657035534}" srcOrd="8" destOrd="0" presId="urn:microsoft.com/office/officeart/2005/8/layout/chevron2"/>
    <dgm:cxn modelId="{03A910CC-707A-B14E-9865-E37BDF284CE1}" type="presParOf" srcId="{C141F277-864D-4BEE-A942-8E0657035534}" destId="{82B4C4C2-43D5-49FB-8B79-BE27310B998B}" srcOrd="0" destOrd="0" presId="urn:microsoft.com/office/officeart/2005/8/layout/chevron2"/>
    <dgm:cxn modelId="{7332076C-052A-5D47-B85E-7D9EFF822E2C}" type="presParOf" srcId="{C141F277-864D-4BEE-A942-8E0657035534}" destId="{6BE43D7E-A602-4A6A-86FC-4601DFDB3D1D}"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2B1E35-89EF-4007-8559-E79159FB16D1}" type="doc">
      <dgm:prSet loTypeId="urn:microsoft.com/office/officeart/2005/8/layout/chevron2" loCatId="process" qsTypeId="urn:microsoft.com/office/officeart/2005/8/quickstyle/simple1" qsCatId="simple" csTypeId="urn:microsoft.com/office/officeart/2005/8/colors/accent1_2" csCatId="accent1" phldr="1"/>
      <dgm:spPr/>
    </dgm:pt>
    <dgm:pt modelId="{3465B554-74A0-4D06-9EE6-140CFC05D369}">
      <dgm:prSet phldrT="[Testo]"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2008</a:t>
          </a:r>
        </a:p>
      </dgm:t>
    </dgm:pt>
    <dgm:pt modelId="{3DEAFBB1-71CD-4A7A-87C3-283B134C3856}" type="parTrans" cxnId="{64FC935B-AA25-4358-961C-07CB8703B4DD}">
      <dgm:prSet/>
      <dgm:spPr/>
      <dgm:t>
        <a:bodyPr/>
        <a:lstStyle/>
        <a:p>
          <a:endParaRPr lang="it-IT"/>
        </a:p>
      </dgm:t>
    </dgm:pt>
    <dgm:pt modelId="{D0EC95AF-B796-4EDA-A9FC-F30942D65CDD}" type="sibTrans" cxnId="{64FC935B-AA25-4358-961C-07CB8703B4DD}">
      <dgm:prSet/>
      <dgm:spPr/>
      <dgm:t>
        <a:bodyPr/>
        <a:lstStyle/>
        <a:p>
          <a:endParaRPr lang="it-IT"/>
        </a:p>
      </dgm:t>
    </dgm:pt>
    <dgm:pt modelId="{B4ACFCD8-3A38-4ECE-B78B-ED1B0589F55E}">
      <dgm:prSet phldrT="[Testo]" custT="1"/>
      <dgm:spPr>
        <a:solidFill>
          <a:schemeClr val="bg1">
            <a:lumMod val="75000"/>
          </a:schemeClr>
        </a:solidFill>
        <a:ln>
          <a:solidFill>
            <a:srgbClr val="A50021"/>
          </a:solidFill>
        </a:ln>
      </dgm:spPr>
      <dgm:t>
        <a:bodyPr/>
        <a:lstStyle/>
        <a:p>
          <a:pPr algn="ctr"/>
          <a:r>
            <a:rPr lang="it-IT" sz="1800" b="1" dirty="0" smtClean="0">
              <a:latin typeface="Arial Narrow" pitchFamily="34" charset="0"/>
            </a:rPr>
            <a:t>             </a:t>
          </a:r>
          <a:r>
            <a:rPr lang="it-IT" sz="1800" b="1" dirty="0" smtClean="0">
              <a:solidFill>
                <a:srgbClr val="003366"/>
              </a:solidFill>
              <a:effectLst/>
              <a:latin typeface="Arial Narrow" pitchFamily="34" charset="0"/>
            </a:rPr>
            <a:t>2011</a:t>
          </a:r>
        </a:p>
        <a:p>
          <a:pPr algn="ctr"/>
          <a:endParaRPr lang="it-IT" sz="1700" b="1" dirty="0" smtClean="0">
            <a:latin typeface="Arial Narrow" pitchFamily="34" charset="0"/>
          </a:endParaRPr>
        </a:p>
      </dgm:t>
    </dgm:pt>
    <dgm:pt modelId="{3CC3CAE4-3D41-4719-9F73-F7C209A23A97}" type="parTrans" cxnId="{CF357988-5441-4057-91CB-F99ED93216F1}">
      <dgm:prSet/>
      <dgm:spPr/>
      <dgm:t>
        <a:bodyPr/>
        <a:lstStyle/>
        <a:p>
          <a:endParaRPr lang="it-IT"/>
        </a:p>
      </dgm:t>
    </dgm:pt>
    <dgm:pt modelId="{1D138B15-788B-46A8-9E6D-6F8096FFF637}" type="sibTrans" cxnId="{CF357988-5441-4057-91CB-F99ED93216F1}">
      <dgm:prSet/>
      <dgm:spPr/>
      <dgm:t>
        <a:bodyPr/>
        <a:lstStyle/>
        <a:p>
          <a:endParaRPr lang="it-IT"/>
        </a:p>
      </dgm:t>
    </dgm:pt>
    <dgm:pt modelId="{49AB3B46-BEC2-4F29-89E7-A234136135E0}">
      <dgm:prSet phldrT="[Testo]" custT="1"/>
      <dgm:spPr>
        <a:noFill/>
        <a:ln>
          <a:solidFill>
            <a:srgbClr val="A50021"/>
          </a:solidFill>
        </a:ln>
      </dgm:spPr>
      <dgm:t>
        <a:bodyPr/>
        <a:lstStyle/>
        <a:p>
          <a:r>
            <a:rPr lang="it-IT" sz="2000" b="1" dirty="0" smtClean="0">
              <a:latin typeface="Arial Narrow" pitchFamily="34" charset="0"/>
            </a:rPr>
            <a:t> </a:t>
          </a:r>
          <a:r>
            <a:rPr lang="it-IT" sz="2000" b="1" dirty="0" smtClean="0">
              <a:solidFill>
                <a:srgbClr val="003366"/>
              </a:solidFill>
              <a:latin typeface="Arial Narrow" pitchFamily="34" charset="0"/>
            </a:rPr>
            <a:t>II edizione Premio Qualità PPAA</a:t>
          </a:r>
        </a:p>
      </dgm:t>
    </dgm:pt>
    <dgm:pt modelId="{0C432FB1-FE1F-40EE-8137-C3A2875D9EF3}" type="parTrans" cxnId="{337603E4-D853-4C15-A743-06CE8497C6E4}">
      <dgm:prSet/>
      <dgm:spPr/>
      <dgm:t>
        <a:bodyPr/>
        <a:lstStyle/>
        <a:p>
          <a:endParaRPr lang="it-IT"/>
        </a:p>
      </dgm:t>
    </dgm:pt>
    <dgm:pt modelId="{0B9DFD4F-F54D-4E86-963E-4BE1E002372C}" type="sibTrans" cxnId="{337603E4-D853-4C15-A743-06CE8497C6E4}">
      <dgm:prSet/>
      <dgm:spPr/>
      <dgm:t>
        <a:bodyPr/>
        <a:lstStyle/>
        <a:p>
          <a:endParaRPr lang="it-IT"/>
        </a:p>
      </dgm:t>
    </dgm:pt>
    <dgm:pt modelId="{3C2BC0FB-EC11-4710-8919-10E7AF5DC63B}">
      <dgm:prSet custT="1"/>
      <dgm:spPr>
        <a:solidFill>
          <a:schemeClr val="bg1">
            <a:lumMod val="75000"/>
          </a:schemeClr>
        </a:solidFill>
        <a:ln>
          <a:solidFill>
            <a:srgbClr val="A50021"/>
          </a:solidFill>
        </a:ln>
      </dgm:spPr>
      <dgm:t>
        <a:bodyPr/>
        <a:lstStyle/>
        <a:p>
          <a:r>
            <a:rPr lang="it-IT" sz="1800" b="1" dirty="0" smtClean="0">
              <a:solidFill>
                <a:srgbClr val="003366"/>
              </a:solidFill>
              <a:effectLst/>
              <a:latin typeface="Arial Narrow" pitchFamily="34" charset="0"/>
            </a:rPr>
            <a:t>2009</a:t>
          </a:r>
        </a:p>
      </dgm:t>
    </dgm:pt>
    <dgm:pt modelId="{7D1892F0-5553-451E-BCC3-F4C0B2F9CBF7}" type="parTrans" cxnId="{C70E1078-F6AB-481D-A83A-C961917FE3FC}">
      <dgm:prSet/>
      <dgm:spPr/>
      <dgm:t>
        <a:bodyPr/>
        <a:lstStyle/>
        <a:p>
          <a:endParaRPr lang="it-IT"/>
        </a:p>
      </dgm:t>
    </dgm:pt>
    <dgm:pt modelId="{375E1AF4-A119-4C01-9AD7-43F3B5FA7312}" type="sibTrans" cxnId="{C70E1078-F6AB-481D-A83A-C961917FE3FC}">
      <dgm:prSet/>
      <dgm:spPr/>
      <dgm:t>
        <a:bodyPr/>
        <a:lstStyle/>
        <a:p>
          <a:endParaRPr lang="it-IT"/>
        </a:p>
      </dgm:t>
    </dgm:pt>
    <dgm:pt modelId="{B6CBA9F7-E9E2-40C6-983B-246E69644D05}">
      <dgm:prSet phldrT="[Testo]" custT="1"/>
      <dgm:spPr>
        <a:noFill/>
        <a:ln>
          <a:solidFill>
            <a:srgbClr val="003366"/>
          </a:solidFill>
        </a:ln>
      </dgm:spPr>
      <dgm:t>
        <a:bodyPr/>
        <a:lstStyle/>
        <a:p>
          <a:r>
            <a:rPr lang="it-IT" sz="2000" b="1" dirty="0" smtClean="0">
              <a:solidFill>
                <a:srgbClr val="003366"/>
              </a:solidFill>
              <a:latin typeface="Arial Narrow" pitchFamily="34" charset="0"/>
            </a:rPr>
            <a:t>CAF Giustizia</a:t>
          </a:r>
        </a:p>
      </dgm:t>
    </dgm:pt>
    <dgm:pt modelId="{5B9E8CE4-4576-4703-B270-731BD2D02DE6}" type="parTrans" cxnId="{69991C48-F3FF-4E31-9B3D-8CF8DC7EF99D}">
      <dgm:prSet/>
      <dgm:spPr/>
      <dgm:t>
        <a:bodyPr/>
        <a:lstStyle/>
        <a:p>
          <a:endParaRPr lang="it-IT"/>
        </a:p>
      </dgm:t>
    </dgm:pt>
    <dgm:pt modelId="{450BC51A-581B-40FC-A51F-CB695986C307}" type="sibTrans" cxnId="{69991C48-F3FF-4E31-9B3D-8CF8DC7EF99D}">
      <dgm:prSet/>
      <dgm:spPr/>
      <dgm:t>
        <a:bodyPr/>
        <a:lstStyle/>
        <a:p>
          <a:endParaRPr lang="it-IT"/>
        </a:p>
      </dgm:t>
    </dgm:pt>
    <dgm:pt modelId="{C7C1F04C-7A42-4F8A-B653-C7D0FAE85D48}">
      <dgm:prSet custT="1"/>
      <dgm:spPr>
        <a:solidFill>
          <a:schemeClr val="bg1">
            <a:lumMod val="75000"/>
          </a:schemeClr>
        </a:solidFill>
        <a:ln>
          <a:solidFill>
            <a:srgbClr val="003366"/>
          </a:solidFill>
        </a:ln>
      </dgm:spPr>
      <dgm:t>
        <a:bodyPr/>
        <a:lstStyle/>
        <a:p>
          <a:r>
            <a:rPr lang="it-IT" sz="1800" b="1" dirty="0" smtClean="0">
              <a:solidFill>
                <a:schemeClr val="bg1">
                  <a:lumMod val="95000"/>
                </a:schemeClr>
              </a:solidFill>
              <a:effectLst/>
              <a:latin typeface="Arial Narrow" pitchFamily="34" charset="0"/>
            </a:rPr>
            <a:t>2010</a:t>
          </a:r>
        </a:p>
      </dgm:t>
    </dgm:pt>
    <dgm:pt modelId="{46C095D8-C74A-4462-B6AD-556126AD96B9}" type="parTrans" cxnId="{253702BF-0C8F-4574-9BFE-3323BF8642EF}">
      <dgm:prSet/>
      <dgm:spPr/>
      <dgm:t>
        <a:bodyPr/>
        <a:lstStyle/>
        <a:p>
          <a:endParaRPr lang="it-IT"/>
        </a:p>
      </dgm:t>
    </dgm:pt>
    <dgm:pt modelId="{BCCEB2CE-50B6-43FA-B3E5-377475DE2BD3}" type="sibTrans" cxnId="{253702BF-0C8F-4574-9BFE-3323BF8642EF}">
      <dgm:prSet/>
      <dgm:spPr/>
      <dgm:t>
        <a:bodyPr/>
        <a:lstStyle/>
        <a:p>
          <a:endParaRPr lang="it-IT"/>
        </a:p>
      </dgm:t>
    </dgm:pt>
    <dgm:pt modelId="{E235F7A5-6917-4F7E-B596-42ED5568EA7B}">
      <dgm:prSet phldrT="[Testo]" custT="1"/>
      <dgm:spPr>
        <a:noFill/>
        <a:ln>
          <a:solidFill>
            <a:srgbClr val="A50021"/>
          </a:solidFill>
        </a:ln>
      </dgm:spPr>
      <dgm:t>
        <a:bodyPr/>
        <a:lstStyle/>
        <a:p>
          <a:r>
            <a:rPr lang="it-IT" sz="2000" b="1" dirty="0" smtClean="0">
              <a:solidFill>
                <a:srgbClr val="003366"/>
              </a:solidFill>
              <a:latin typeface="Arial Narrow" pitchFamily="34" charset="0"/>
            </a:rPr>
            <a:t>III edizione Premio Qualità PPAA</a:t>
          </a:r>
        </a:p>
      </dgm:t>
    </dgm:pt>
    <dgm:pt modelId="{AD251637-BC4A-490D-A6F7-4E669AAD0115}" type="parTrans" cxnId="{98F23364-8AF8-471D-8AF3-95D8774D09D9}">
      <dgm:prSet/>
      <dgm:spPr/>
      <dgm:t>
        <a:bodyPr/>
        <a:lstStyle/>
        <a:p>
          <a:endParaRPr lang="it-IT"/>
        </a:p>
      </dgm:t>
    </dgm:pt>
    <dgm:pt modelId="{E3A48EFE-87F1-46ED-A198-F59A13DD6DD6}" type="sibTrans" cxnId="{98F23364-8AF8-471D-8AF3-95D8774D09D9}">
      <dgm:prSet/>
      <dgm:spPr/>
      <dgm:t>
        <a:bodyPr/>
        <a:lstStyle/>
        <a:p>
          <a:endParaRPr lang="it-IT"/>
        </a:p>
      </dgm:t>
    </dgm:pt>
    <dgm:pt modelId="{42A325DA-52E3-463A-BD85-D0A52C480071}">
      <dgm:prSet phldrT="[Testo]" custT="1"/>
      <dgm:spPr>
        <a:noFill/>
        <a:ln>
          <a:solidFill>
            <a:srgbClr val="003366"/>
          </a:solidFill>
        </a:ln>
      </dgm:spPr>
      <dgm:t>
        <a:bodyPr/>
        <a:lstStyle/>
        <a:p>
          <a:pPr>
            <a:lnSpc>
              <a:spcPct val="80000"/>
            </a:lnSpc>
            <a:spcAft>
              <a:spcPts val="0"/>
            </a:spcAft>
          </a:pPr>
          <a:r>
            <a:rPr lang="it-IT" sz="1800" b="1" dirty="0" smtClean="0">
              <a:solidFill>
                <a:srgbClr val="003366"/>
              </a:solidFill>
              <a:latin typeface="Arial Narrow" pitchFamily="34" charset="0"/>
            </a:rPr>
            <a:t>Attuazione CAF </a:t>
          </a:r>
          <a:r>
            <a:rPr lang="it-IT" sz="1800" b="1" i="1" dirty="0" err="1" smtClean="0">
              <a:solidFill>
                <a:srgbClr val="003366"/>
              </a:solidFill>
              <a:latin typeface="Arial Narrow" pitchFamily="34" charset="0"/>
            </a:rPr>
            <a:t>External</a:t>
          </a:r>
          <a:r>
            <a:rPr lang="it-IT" sz="1800" b="1" i="1" dirty="0" smtClean="0">
              <a:solidFill>
                <a:srgbClr val="003366"/>
              </a:solidFill>
              <a:latin typeface="Arial Narrow" pitchFamily="34" charset="0"/>
            </a:rPr>
            <a:t> Feedback </a:t>
          </a:r>
          <a:endParaRPr lang="it-IT" sz="1800" b="1" dirty="0" smtClean="0">
            <a:solidFill>
              <a:srgbClr val="003366"/>
            </a:solidFill>
            <a:latin typeface="Arial Narrow" pitchFamily="34" charset="0"/>
          </a:endParaRPr>
        </a:p>
      </dgm:t>
    </dgm:pt>
    <dgm:pt modelId="{06C08140-7A90-4FEF-B89B-F37CFFA7430D}" type="parTrans" cxnId="{1BD102A2-E06D-4F8E-A4A8-F2001C97BE85}">
      <dgm:prSet/>
      <dgm:spPr/>
      <dgm:t>
        <a:bodyPr/>
        <a:lstStyle/>
        <a:p>
          <a:endParaRPr lang="it-IT"/>
        </a:p>
      </dgm:t>
    </dgm:pt>
    <dgm:pt modelId="{FC2E1A76-34C3-437D-BABD-1ACCDC6FFC35}" type="sibTrans" cxnId="{1BD102A2-E06D-4F8E-A4A8-F2001C97BE85}">
      <dgm:prSet/>
      <dgm:spPr/>
      <dgm:t>
        <a:bodyPr/>
        <a:lstStyle/>
        <a:p>
          <a:endParaRPr lang="it-IT"/>
        </a:p>
      </dgm:t>
    </dgm:pt>
    <dgm:pt modelId="{F3AE1B46-641C-4630-96EE-9827808BB5D3}">
      <dgm:prSet phldrT="[Testo]" custT="1"/>
      <dgm:spPr>
        <a:noFill/>
        <a:ln>
          <a:solidFill>
            <a:srgbClr val="003366"/>
          </a:solidFill>
        </a:ln>
      </dgm:spPr>
      <dgm:t>
        <a:bodyPr/>
        <a:lstStyle/>
        <a:p>
          <a:pPr>
            <a:lnSpc>
              <a:spcPct val="80000"/>
            </a:lnSpc>
            <a:spcAft>
              <a:spcPts val="0"/>
            </a:spcAft>
          </a:pPr>
          <a:r>
            <a:rPr lang="it-IT" sz="1800" b="1" dirty="0" smtClean="0">
              <a:solidFill>
                <a:srgbClr val="003366"/>
              </a:solidFill>
              <a:latin typeface="Arial Narrow" pitchFamily="34" charset="0"/>
            </a:rPr>
            <a:t>Protocolli di intesa per la diffusione del CAF</a:t>
          </a:r>
        </a:p>
      </dgm:t>
    </dgm:pt>
    <dgm:pt modelId="{75C2B2C0-9C73-4A1E-A658-67DECC0608A2}" type="parTrans" cxnId="{B54DB48D-CEC8-43DE-A406-7A112E60F8C0}">
      <dgm:prSet/>
      <dgm:spPr/>
      <dgm:t>
        <a:bodyPr/>
        <a:lstStyle/>
        <a:p>
          <a:endParaRPr lang="it-IT"/>
        </a:p>
      </dgm:t>
    </dgm:pt>
    <dgm:pt modelId="{9D24D9F9-87C4-44DE-AD20-E48EDD02A9DF}" type="sibTrans" cxnId="{B54DB48D-CEC8-43DE-A406-7A112E60F8C0}">
      <dgm:prSet/>
      <dgm:spPr/>
      <dgm:t>
        <a:bodyPr/>
        <a:lstStyle/>
        <a:p>
          <a:endParaRPr lang="it-IT"/>
        </a:p>
      </dgm:t>
    </dgm:pt>
    <dgm:pt modelId="{7F7374BD-A6EF-4A31-931B-567844A73602}">
      <dgm:prSet phldrT="[Testo]" custT="1"/>
      <dgm:spPr>
        <a:noFill/>
        <a:ln>
          <a:solidFill>
            <a:srgbClr val="003366"/>
          </a:solidFill>
        </a:ln>
      </dgm:spPr>
      <dgm:t>
        <a:bodyPr/>
        <a:lstStyle/>
        <a:p>
          <a:r>
            <a:rPr lang="it-IT" sz="2000" b="1" dirty="0" smtClean="0">
              <a:solidFill>
                <a:srgbClr val="003366"/>
              </a:solidFill>
              <a:latin typeface="Arial Narrow" pitchFamily="34" charset="0"/>
            </a:rPr>
            <a:t>Concorso Premiamo i risultati </a:t>
          </a:r>
        </a:p>
      </dgm:t>
    </dgm:pt>
    <dgm:pt modelId="{A78CD296-671E-4657-A058-C29442044615}" type="parTrans" cxnId="{CB4F8D95-4807-4734-8FE3-DC0DA1D37263}">
      <dgm:prSet/>
      <dgm:spPr/>
      <dgm:t>
        <a:bodyPr/>
        <a:lstStyle/>
        <a:p>
          <a:endParaRPr lang="it-IT"/>
        </a:p>
      </dgm:t>
    </dgm:pt>
    <dgm:pt modelId="{5A95D679-B31F-47C4-A345-5D75D27E9740}" type="sibTrans" cxnId="{CB4F8D95-4807-4734-8FE3-DC0DA1D37263}">
      <dgm:prSet/>
      <dgm:spPr/>
      <dgm:t>
        <a:bodyPr/>
        <a:lstStyle/>
        <a:p>
          <a:endParaRPr lang="it-IT"/>
        </a:p>
      </dgm:t>
    </dgm:pt>
    <dgm:pt modelId="{62010522-BB72-4819-8BB1-E769A34B40C4}">
      <dgm:prSet phldrT="[Testo]" custT="1"/>
      <dgm:spPr>
        <a:noFill/>
        <a:ln>
          <a:solidFill>
            <a:srgbClr val="A50021"/>
          </a:solidFill>
        </a:ln>
      </dgm:spPr>
      <dgm:t>
        <a:bodyPr/>
        <a:lstStyle/>
        <a:p>
          <a:r>
            <a:rPr lang="it-IT" sz="2000" b="1" dirty="0" smtClean="0">
              <a:solidFill>
                <a:srgbClr val="003366"/>
              </a:solidFill>
              <a:latin typeface="Arial Narrow" pitchFamily="34" charset="0"/>
            </a:rPr>
            <a:t> CAF istruzione</a:t>
          </a:r>
        </a:p>
      </dgm:t>
    </dgm:pt>
    <dgm:pt modelId="{228AA589-DD1C-4217-8038-84273BB26264}" type="parTrans" cxnId="{E5EACCC9-AB0E-4E24-BB90-25F327DC6813}">
      <dgm:prSet/>
      <dgm:spPr/>
      <dgm:t>
        <a:bodyPr/>
        <a:lstStyle/>
        <a:p>
          <a:endParaRPr lang="it-IT"/>
        </a:p>
      </dgm:t>
    </dgm:pt>
    <dgm:pt modelId="{E42346A5-10FC-476F-8C34-EDE83917619D}" type="sibTrans" cxnId="{E5EACCC9-AB0E-4E24-BB90-25F327DC6813}">
      <dgm:prSet/>
      <dgm:spPr/>
      <dgm:t>
        <a:bodyPr/>
        <a:lstStyle/>
        <a:p>
          <a:endParaRPr lang="it-IT"/>
        </a:p>
      </dgm:t>
    </dgm:pt>
    <dgm:pt modelId="{F248909D-6AB4-41A8-A6F3-E88852AA4051}">
      <dgm:prSet phldrT="[Testo]" custT="1"/>
      <dgm:spPr>
        <a:noFill/>
        <a:ln>
          <a:solidFill>
            <a:srgbClr val="A50021"/>
          </a:solidFill>
        </a:ln>
      </dgm:spPr>
      <dgm:t>
        <a:bodyPr/>
        <a:lstStyle/>
        <a:p>
          <a:r>
            <a:rPr lang="it-IT" sz="2000" b="1" dirty="0" smtClean="0">
              <a:solidFill>
                <a:srgbClr val="003366"/>
              </a:solidFill>
              <a:latin typeface="Arial Narrow" pitchFamily="34" charset="0"/>
            </a:rPr>
            <a:t>Sperimentazione CAF </a:t>
          </a:r>
          <a:r>
            <a:rPr lang="it-IT" sz="2000" b="1" i="1" dirty="0" err="1" smtClean="0">
              <a:solidFill>
                <a:srgbClr val="003366"/>
              </a:solidFill>
              <a:latin typeface="Arial Narrow" pitchFamily="34" charset="0"/>
            </a:rPr>
            <a:t>External</a:t>
          </a:r>
          <a:r>
            <a:rPr lang="it-IT" sz="2000" b="1" i="1" dirty="0" smtClean="0">
              <a:solidFill>
                <a:srgbClr val="003366"/>
              </a:solidFill>
              <a:latin typeface="Arial Narrow" pitchFamily="34" charset="0"/>
            </a:rPr>
            <a:t> Feedback </a:t>
          </a:r>
        </a:p>
      </dgm:t>
    </dgm:pt>
    <dgm:pt modelId="{A510D729-6CF7-4F8B-916D-38704363A89F}" type="parTrans" cxnId="{E51557B3-ACF8-4C4E-9B87-907127561EF2}">
      <dgm:prSet/>
      <dgm:spPr/>
      <dgm:t>
        <a:bodyPr/>
        <a:lstStyle/>
        <a:p>
          <a:endParaRPr lang="it-IT"/>
        </a:p>
      </dgm:t>
    </dgm:pt>
    <dgm:pt modelId="{B9B95D95-192C-4174-817F-88040B687517}" type="sibTrans" cxnId="{E51557B3-ACF8-4C4E-9B87-907127561EF2}">
      <dgm:prSet/>
      <dgm:spPr/>
      <dgm:t>
        <a:bodyPr/>
        <a:lstStyle/>
        <a:p>
          <a:endParaRPr lang="it-IT"/>
        </a:p>
      </dgm:t>
    </dgm:pt>
    <dgm:pt modelId="{8C0CF936-913B-4E36-8FAF-F63288999712}">
      <dgm:prSet phldrT="[Testo]" custT="1"/>
      <dgm:spPr>
        <a:noFill/>
        <a:ln>
          <a:solidFill>
            <a:srgbClr val="003366"/>
          </a:solidFill>
        </a:ln>
      </dgm:spPr>
      <dgm:t>
        <a:bodyPr/>
        <a:lstStyle/>
        <a:p>
          <a:pPr>
            <a:lnSpc>
              <a:spcPct val="80000"/>
            </a:lnSpc>
            <a:spcAft>
              <a:spcPts val="0"/>
            </a:spcAft>
          </a:pPr>
          <a:r>
            <a:rPr lang="it-IT" sz="1800" b="1" dirty="0" smtClean="0">
              <a:solidFill>
                <a:srgbClr val="003366"/>
              </a:solidFill>
              <a:latin typeface="Arial Narrow" pitchFamily="34" charset="0"/>
            </a:rPr>
            <a:t>368 utenti CAF registrati </a:t>
          </a:r>
        </a:p>
      </dgm:t>
    </dgm:pt>
    <dgm:pt modelId="{E9D4A0D3-C9BA-4E89-A1F0-9E1C8455EC4D}" type="parTrans" cxnId="{0E85440D-BC3A-4ED5-996E-5D42F01AAA67}">
      <dgm:prSet/>
      <dgm:spPr/>
      <dgm:t>
        <a:bodyPr/>
        <a:lstStyle/>
        <a:p>
          <a:endParaRPr lang="it-IT"/>
        </a:p>
      </dgm:t>
    </dgm:pt>
    <dgm:pt modelId="{C0905F9A-6BCE-4669-8BDA-734861733174}" type="sibTrans" cxnId="{0E85440D-BC3A-4ED5-996E-5D42F01AAA67}">
      <dgm:prSet/>
      <dgm:spPr/>
      <dgm:t>
        <a:bodyPr/>
        <a:lstStyle/>
        <a:p>
          <a:endParaRPr lang="it-IT"/>
        </a:p>
      </dgm:t>
    </dgm:pt>
    <dgm:pt modelId="{D7A3B6BA-8E90-7B4B-836D-D2CBBA8E04D7}">
      <dgm:prSet phldrT="[Testo]" custT="1"/>
      <dgm:spPr>
        <a:noFill/>
        <a:ln>
          <a:solidFill>
            <a:srgbClr val="003366"/>
          </a:solidFill>
        </a:ln>
      </dgm:spPr>
      <dgm:t>
        <a:bodyPr/>
        <a:lstStyle/>
        <a:p>
          <a:pPr>
            <a:lnSpc>
              <a:spcPct val="80000"/>
            </a:lnSpc>
            <a:spcAft>
              <a:spcPts val="0"/>
            </a:spcAft>
          </a:pPr>
          <a:r>
            <a:rPr lang="it-IT" sz="1800" b="1" dirty="0" smtClean="0">
              <a:solidFill>
                <a:srgbClr val="003366"/>
              </a:solidFill>
              <a:latin typeface="Arial Narrow" pitchFamily="34" charset="0"/>
            </a:rPr>
            <a:t>III Evento nazionale CAF</a:t>
          </a:r>
        </a:p>
      </dgm:t>
    </dgm:pt>
    <dgm:pt modelId="{AA030F55-7C95-E446-8E08-52C64A026C25}" type="parTrans" cxnId="{455F81FB-53AF-604B-A343-EF35AC1FDE17}">
      <dgm:prSet/>
      <dgm:spPr/>
      <dgm:t>
        <a:bodyPr/>
        <a:lstStyle/>
        <a:p>
          <a:endParaRPr lang="it-IT"/>
        </a:p>
      </dgm:t>
    </dgm:pt>
    <dgm:pt modelId="{5BB6BAEA-BA77-0F41-8486-95E704AC3453}" type="sibTrans" cxnId="{455F81FB-53AF-604B-A343-EF35AC1FDE17}">
      <dgm:prSet/>
      <dgm:spPr/>
      <dgm:t>
        <a:bodyPr/>
        <a:lstStyle/>
        <a:p>
          <a:endParaRPr lang="it-IT"/>
        </a:p>
      </dgm:t>
    </dgm:pt>
    <dgm:pt modelId="{373157B6-3AA8-46F4-BB5A-F0111500803C}" type="pres">
      <dgm:prSet presAssocID="{2C2B1E35-89EF-4007-8559-E79159FB16D1}" presName="linearFlow" presStyleCnt="0">
        <dgm:presLayoutVars>
          <dgm:dir/>
          <dgm:animLvl val="lvl"/>
          <dgm:resizeHandles val="exact"/>
        </dgm:presLayoutVars>
      </dgm:prSet>
      <dgm:spPr/>
    </dgm:pt>
    <dgm:pt modelId="{11953707-4275-4A2E-9D61-789DB4AB071D}" type="pres">
      <dgm:prSet presAssocID="{3465B554-74A0-4D06-9EE6-140CFC05D369}" presName="composite" presStyleCnt="0"/>
      <dgm:spPr/>
    </dgm:pt>
    <dgm:pt modelId="{4B9CF93D-D968-45AF-B121-2A1D80F14FAB}" type="pres">
      <dgm:prSet presAssocID="{3465B554-74A0-4D06-9EE6-140CFC05D369}" presName="parentText" presStyleLbl="alignNode1" presStyleIdx="0" presStyleCnt="4">
        <dgm:presLayoutVars>
          <dgm:chMax val="1"/>
          <dgm:bulletEnabled val="1"/>
        </dgm:presLayoutVars>
      </dgm:prSet>
      <dgm:spPr/>
      <dgm:t>
        <a:bodyPr/>
        <a:lstStyle/>
        <a:p>
          <a:endParaRPr lang="it-IT"/>
        </a:p>
      </dgm:t>
    </dgm:pt>
    <dgm:pt modelId="{5503F1F3-21C0-4E50-ADE9-F5B2C289F813}" type="pres">
      <dgm:prSet presAssocID="{3465B554-74A0-4D06-9EE6-140CFC05D369}" presName="descendantText" presStyleLbl="alignAcc1" presStyleIdx="0" presStyleCnt="4">
        <dgm:presLayoutVars>
          <dgm:bulletEnabled val="1"/>
        </dgm:presLayoutVars>
      </dgm:prSet>
      <dgm:spPr/>
      <dgm:t>
        <a:bodyPr/>
        <a:lstStyle/>
        <a:p>
          <a:endParaRPr lang="it-IT"/>
        </a:p>
      </dgm:t>
    </dgm:pt>
    <dgm:pt modelId="{EED83FF7-8C73-4503-8DAB-90D6233B673C}" type="pres">
      <dgm:prSet presAssocID="{D0EC95AF-B796-4EDA-A9FC-F30942D65CDD}" presName="sp" presStyleCnt="0"/>
      <dgm:spPr/>
    </dgm:pt>
    <dgm:pt modelId="{2A18E137-DBCE-45EF-9B8B-927639879A3C}" type="pres">
      <dgm:prSet presAssocID="{3C2BC0FB-EC11-4710-8919-10E7AF5DC63B}" presName="composite" presStyleCnt="0"/>
      <dgm:spPr/>
    </dgm:pt>
    <dgm:pt modelId="{EA3FA97C-8F2C-4E28-9177-1673CB055025}" type="pres">
      <dgm:prSet presAssocID="{3C2BC0FB-EC11-4710-8919-10E7AF5DC63B}" presName="parentText" presStyleLbl="alignNode1" presStyleIdx="1" presStyleCnt="4" custLinFactNeighborY="-16247">
        <dgm:presLayoutVars>
          <dgm:chMax val="1"/>
          <dgm:bulletEnabled val="1"/>
        </dgm:presLayoutVars>
      </dgm:prSet>
      <dgm:spPr/>
      <dgm:t>
        <a:bodyPr/>
        <a:lstStyle/>
        <a:p>
          <a:endParaRPr lang="it-IT"/>
        </a:p>
      </dgm:t>
    </dgm:pt>
    <dgm:pt modelId="{A259088C-5903-47A9-B38D-58870D9597FD}" type="pres">
      <dgm:prSet presAssocID="{3C2BC0FB-EC11-4710-8919-10E7AF5DC63B}" presName="descendantText" presStyleLbl="alignAcc1" presStyleIdx="1" presStyleCnt="4" custLinFactNeighborY="-30220">
        <dgm:presLayoutVars>
          <dgm:bulletEnabled val="1"/>
        </dgm:presLayoutVars>
      </dgm:prSet>
      <dgm:spPr/>
      <dgm:t>
        <a:bodyPr/>
        <a:lstStyle/>
        <a:p>
          <a:endParaRPr lang="it-IT"/>
        </a:p>
      </dgm:t>
    </dgm:pt>
    <dgm:pt modelId="{2A48C47A-3691-45EB-A19C-3EF9A6F30DEA}" type="pres">
      <dgm:prSet presAssocID="{375E1AF4-A119-4C01-9AD7-43F3B5FA7312}" presName="sp" presStyleCnt="0"/>
      <dgm:spPr/>
    </dgm:pt>
    <dgm:pt modelId="{14D74731-E6FA-4BFF-882A-AFD171403B80}" type="pres">
      <dgm:prSet presAssocID="{C7C1F04C-7A42-4F8A-B653-C7D0FAE85D48}" presName="composite" presStyleCnt="0"/>
      <dgm:spPr/>
    </dgm:pt>
    <dgm:pt modelId="{D95195D3-5B32-45F3-AD1D-764C68CC1E26}" type="pres">
      <dgm:prSet presAssocID="{C7C1F04C-7A42-4F8A-B653-C7D0FAE85D48}" presName="parentText" presStyleLbl="alignNode1" presStyleIdx="2" presStyleCnt="4" custLinFactNeighborY="-33108">
        <dgm:presLayoutVars>
          <dgm:chMax val="1"/>
          <dgm:bulletEnabled val="1"/>
        </dgm:presLayoutVars>
      </dgm:prSet>
      <dgm:spPr/>
      <dgm:t>
        <a:bodyPr/>
        <a:lstStyle/>
        <a:p>
          <a:endParaRPr lang="it-IT"/>
        </a:p>
      </dgm:t>
    </dgm:pt>
    <dgm:pt modelId="{502CA851-8F50-42E3-9D7E-AD6EEDF601A1}" type="pres">
      <dgm:prSet presAssocID="{C7C1F04C-7A42-4F8A-B653-C7D0FAE85D48}" presName="descendantText" presStyleLbl="alignAcc1" presStyleIdx="2" presStyleCnt="4" custLinFactNeighborY="-59555">
        <dgm:presLayoutVars>
          <dgm:bulletEnabled val="1"/>
        </dgm:presLayoutVars>
      </dgm:prSet>
      <dgm:spPr/>
      <dgm:t>
        <a:bodyPr/>
        <a:lstStyle/>
        <a:p>
          <a:endParaRPr lang="it-IT"/>
        </a:p>
      </dgm:t>
    </dgm:pt>
    <dgm:pt modelId="{ACB8A7A2-8EA5-45BD-AA1B-32692E540AC3}" type="pres">
      <dgm:prSet presAssocID="{BCCEB2CE-50B6-43FA-B3E5-377475DE2BD3}" presName="sp" presStyleCnt="0"/>
      <dgm:spPr/>
    </dgm:pt>
    <dgm:pt modelId="{C141F277-864D-4BEE-A942-8E0657035534}" type="pres">
      <dgm:prSet presAssocID="{B4ACFCD8-3A38-4ECE-B78B-ED1B0589F55E}" presName="composite" presStyleCnt="0"/>
      <dgm:spPr/>
    </dgm:pt>
    <dgm:pt modelId="{82B4C4C2-43D5-49FB-8B79-BE27310B998B}" type="pres">
      <dgm:prSet presAssocID="{B4ACFCD8-3A38-4ECE-B78B-ED1B0589F55E}" presName="parentText" presStyleLbl="alignNode1" presStyleIdx="3" presStyleCnt="4" custLinFactNeighborY="-61173">
        <dgm:presLayoutVars>
          <dgm:chMax val="1"/>
          <dgm:bulletEnabled val="1"/>
        </dgm:presLayoutVars>
      </dgm:prSet>
      <dgm:spPr/>
      <dgm:t>
        <a:bodyPr/>
        <a:lstStyle/>
        <a:p>
          <a:endParaRPr lang="it-IT"/>
        </a:p>
      </dgm:t>
    </dgm:pt>
    <dgm:pt modelId="{6BE43D7E-A602-4A6A-86FC-4601DFDB3D1D}" type="pres">
      <dgm:prSet presAssocID="{B4ACFCD8-3A38-4ECE-B78B-ED1B0589F55E}" presName="descendantText" presStyleLbl="alignAcc1" presStyleIdx="3" presStyleCnt="4" custScaleY="100000" custLinFactNeighborY="-86188">
        <dgm:presLayoutVars>
          <dgm:bulletEnabled val="1"/>
        </dgm:presLayoutVars>
      </dgm:prSet>
      <dgm:spPr/>
      <dgm:t>
        <a:bodyPr/>
        <a:lstStyle/>
        <a:p>
          <a:endParaRPr lang="it-IT"/>
        </a:p>
      </dgm:t>
    </dgm:pt>
  </dgm:ptLst>
  <dgm:cxnLst>
    <dgm:cxn modelId="{C41F589E-592C-134B-8B89-52268FB7AEDE}" type="presOf" srcId="{F248909D-6AB4-41A8-A6F3-E88852AA4051}" destId="{502CA851-8F50-42E3-9D7E-AD6EEDF601A1}" srcOrd="0" destOrd="1" presId="urn:microsoft.com/office/officeart/2005/8/layout/chevron2"/>
    <dgm:cxn modelId="{4262C2B4-DC9D-254D-A3C9-74654880A01A}" type="presOf" srcId="{F3AE1B46-641C-4630-96EE-9827808BB5D3}" destId="{6BE43D7E-A602-4A6A-86FC-4601DFDB3D1D}" srcOrd="0" destOrd="1" presId="urn:microsoft.com/office/officeart/2005/8/layout/chevron2"/>
    <dgm:cxn modelId="{F9E4F395-539D-6A4C-ADA8-EC3E5C8355F7}" type="presOf" srcId="{42A325DA-52E3-463A-BD85-D0A52C480071}" destId="{6BE43D7E-A602-4A6A-86FC-4601DFDB3D1D}" srcOrd="0" destOrd="0" presId="urn:microsoft.com/office/officeart/2005/8/layout/chevron2"/>
    <dgm:cxn modelId="{69991C48-F3FF-4E31-9B3D-8CF8DC7EF99D}" srcId="{3C2BC0FB-EC11-4710-8919-10E7AF5DC63B}" destId="{B6CBA9F7-E9E2-40C6-983B-246E69644D05}" srcOrd="0" destOrd="0" parTransId="{5B9E8CE4-4576-4703-B270-731BD2D02DE6}" sibTransId="{450BC51A-581B-40FC-A51F-CB695986C307}"/>
    <dgm:cxn modelId="{1BD102A2-E06D-4F8E-A4A8-F2001C97BE85}" srcId="{B4ACFCD8-3A38-4ECE-B78B-ED1B0589F55E}" destId="{42A325DA-52E3-463A-BD85-D0A52C480071}" srcOrd="0" destOrd="0" parTransId="{06C08140-7A90-4FEF-B89B-F37CFFA7430D}" sibTransId="{FC2E1A76-34C3-437D-BABD-1ACCDC6FFC35}"/>
    <dgm:cxn modelId="{64FC935B-AA25-4358-961C-07CB8703B4DD}" srcId="{2C2B1E35-89EF-4007-8559-E79159FB16D1}" destId="{3465B554-74A0-4D06-9EE6-140CFC05D369}" srcOrd="0" destOrd="0" parTransId="{3DEAFBB1-71CD-4A7A-87C3-283B134C3856}" sibTransId="{D0EC95AF-B796-4EDA-A9FC-F30942D65CDD}"/>
    <dgm:cxn modelId="{98F23364-8AF8-471D-8AF3-95D8774D09D9}" srcId="{C7C1F04C-7A42-4F8A-B653-C7D0FAE85D48}" destId="{E235F7A5-6917-4F7E-B596-42ED5568EA7B}" srcOrd="0" destOrd="0" parTransId="{AD251637-BC4A-490D-A6F7-4E669AAD0115}" sibTransId="{E3A48EFE-87F1-46ED-A198-F59A13DD6DD6}"/>
    <dgm:cxn modelId="{C70E1078-F6AB-481D-A83A-C961917FE3FC}" srcId="{2C2B1E35-89EF-4007-8559-E79159FB16D1}" destId="{3C2BC0FB-EC11-4710-8919-10E7AF5DC63B}" srcOrd="1" destOrd="0" parTransId="{7D1892F0-5553-451E-BCC3-F4C0B2F9CBF7}" sibTransId="{375E1AF4-A119-4C01-9AD7-43F3B5FA7312}"/>
    <dgm:cxn modelId="{E5EACCC9-AB0E-4E24-BB90-25F327DC6813}" srcId="{3465B554-74A0-4D06-9EE6-140CFC05D369}" destId="{62010522-BB72-4819-8BB1-E769A34B40C4}" srcOrd="1" destOrd="0" parTransId="{228AA589-DD1C-4217-8038-84273BB26264}" sibTransId="{E42346A5-10FC-476F-8C34-EDE83917619D}"/>
    <dgm:cxn modelId="{B54DB48D-CEC8-43DE-A406-7A112E60F8C0}" srcId="{B4ACFCD8-3A38-4ECE-B78B-ED1B0589F55E}" destId="{F3AE1B46-641C-4630-96EE-9827808BB5D3}" srcOrd="1" destOrd="0" parTransId="{75C2B2C0-9C73-4A1E-A658-67DECC0608A2}" sibTransId="{9D24D9F9-87C4-44DE-AD20-E48EDD02A9DF}"/>
    <dgm:cxn modelId="{71E9CA07-1F8E-5745-A401-0B9B33B7AB4E}" type="presOf" srcId="{62010522-BB72-4819-8BB1-E769A34B40C4}" destId="{5503F1F3-21C0-4E50-ADE9-F5B2C289F813}" srcOrd="0" destOrd="1" presId="urn:microsoft.com/office/officeart/2005/8/layout/chevron2"/>
    <dgm:cxn modelId="{E2EF8CCD-0393-8948-8605-7A0573C8105C}" type="presOf" srcId="{49AB3B46-BEC2-4F29-89E7-A234136135E0}" destId="{5503F1F3-21C0-4E50-ADE9-F5B2C289F813}" srcOrd="0" destOrd="0" presId="urn:microsoft.com/office/officeart/2005/8/layout/chevron2"/>
    <dgm:cxn modelId="{E51557B3-ACF8-4C4E-9B87-907127561EF2}" srcId="{C7C1F04C-7A42-4F8A-B653-C7D0FAE85D48}" destId="{F248909D-6AB4-41A8-A6F3-E88852AA4051}" srcOrd="1" destOrd="0" parTransId="{A510D729-6CF7-4F8B-916D-38704363A89F}" sibTransId="{B9B95D95-192C-4174-817F-88040B687517}"/>
    <dgm:cxn modelId="{CB4F8D95-4807-4734-8FE3-DC0DA1D37263}" srcId="{3C2BC0FB-EC11-4710-8919-10E7AF5DC63B}" destId="{7F7374BD-A6EF-4A31-931B-567844A73602}" srcOrd="1" destOrd="0" parTransId="{A78CD296-671E-4657-A058-C29442044615}" sibTransId="{5A95D679-B31F-47C4-A345-5D75D27E9740}"/>
    <dgm:cxn modelId="{D88C7FC5-ABD9-EA4A-B6B5-F4EB627702E9}" type="presOf" srcId="{B6CBA9F7-E9E2-40C6-983B-246E69644D05}" destId="{A259088C-5903-47A9-B38D-58870D9597FD}" srcOrd="0" destOrd="0" presId="urn:microsoft.com/office/officeart/2005/8/layout/chevron2"/>
    <dgm:cxn modelId="{A971991A-B85C-8246-9016-B1B00276E619}" type="presOf" srcId="{3465B554-74A0-4D06-9EE6-140CFC05D369}" destId="{4B9CF93D-D968-45AF-B121-2A1D80F14FAB}" srcOrd="0" destOrd="0" presId="urn:microsoft.com/office/officeart/2005/8/layout/chevron2"/>
    <dgm:cxn modelId="{253702BF-0C8F-4574-9BFE-3323BF8642EF}" srcId="{2C2B1E35-89EF-4007-8559-E79159FB16D1}" destId="{C7C1F04C-7A42-4F8A-B653-C7D0FAE85D48}" srcOrd="2" destOrd="0" parTransId="{46C095D8-C74A-4462-B6AD-556126AD96B9}" sibTransId="{BCCEB2CE-50B6-43FA-B3E5-377475DE2BD3}"/>
    <dgm:cxn modelId="{11B30611-F7E2-C640-A9C8-A0587F00933A}" type="presOf" srcId="{2C2B1E35-89EF-4007-8559-E79159FB16D1}" destId="{373157B6-3AA8-46F4-BB5A-F0111500803C}" srcOrd="0" destOrd="0" presId="urn:microsoft.com/office/officeart/2005/8/layout/chevron2"/>
    <dgm:cxn modelId="{337603E4-D853-4C15-A743-06CE8497C6E4}" srcId="{3465B554-74A0-4D06-9EE6-140CFC05D369}" destId="{49AB3B46-BEC2-4F29-89E7-A234136135E0}" srcOrd="0" destOrd="0" parTransId="{0C432FB1-FE1F-40EE-8137-C3A2875D9EF3}" sibTransId="{0B9DFD4F-F54D-4E86-963E-4BE1E002372C}"/>
    <dgm:cxn modelId="{CFEDB7C7-6825-8944-A33A-59F5E382C5E9}" type="presOf" srcId="{E235F7A5-6917-4F7E-B596-42ED5568EA7B}" destId="{502CA851-8F50-42E3-9D7E-AD6EEDF601A1}" srcOrd="0" destOrd="0" presId="urn:microsoft.com/office/officeart/2005/8/layout/chevron2"/>
    <dgm:cxn modelId="{0FCE5001-0F91-7743-AAA0-61DD9D242F53}" type="presOf" srcId="{3C2BC0FB-EC11-4710-8919-10E7AF5DC63B}" destId="{EA3FA97C-8F2C-4E28-9177-1673CB055025}" srcOrd="0" destOrd="0" presId="urn:microsoft.com/office/officeart/2005/8/layout/chevron2"/>
    <dgm:cxn modelId="{0CE77C34-052E-1E4E-9F71-34D5A2B095B7}" type="presOf" srcId="{B4ACFCD8-3A38-4ECE-B78B-ED1B0589F55E}" destId="{82B4C4C2-43D5-49FB-8B79-BE27310B998B}" srcOrd="0" destOrd="0" presId="urn:microsoft.com/office/officeart/2005/8/layout/chevron2"/>
    <dgm:cxn modelId="{2A68F96E-5C93-924D-8163-D5F8536F61FB}" type="presOf" srcId="{C7C1F04C-7A42-4F8A-B653-C7D0FAE85D48}" destId="{D95195D3-5B32-45F3-AD1D-764C68CC1E26}" srcOrd="0" destOrd="0" presId="urn:microsoft.com/office/officeart/2005/8/layout/chevron2"/>
    <dgm:cxn modelId="{455F81FB-53AF-604B-A343-EF35AC1FDE17}" srcId="{B4ACFCD8-3A38-4ECE-B78B-ED1B0589F55E}" destId="{D7A3B6BA-8E90-7B4B-836D-D2CBBA8E04D7}" srcOrd="3" destOrd="0" parTransId="{AA030F55-7C95-E446-8E08-52C64A026C25}" sibTransId="{5BB6BAEA-BA77-0F41-8486-95E704AC3453}"/>
    <dgm:cxn modelId="{B76E536D-2115-AF41-B74B-A088E0316DB8}" type="presOf" srcId="{7F7374BD-A6EF-4A31-931B-567844A73602}" destId="{A259088C-5903-47A9-B38D-58870D9597FD}" srcOrd="0" destOrd="1" presId="urn:microsoft.com/office/officeart/2005/8/layout/chevron2"/>
    <dgm:cxn modelId="{09A76DDC-423E-A84A-A4A5-756DA72AE711}" type="presOf" srcId="{8C0CF936-913B-4E36-8FAF-F63288999712}" destId="{6BE43D7E-A602-4A6A-86FC-4601DFDB3D1D}" srcOrd="0" destOrd="2" presId="urn:microsoft.com/office/officeart/2005/8/layout/chevron2"/>
    <dgm:cxn modelId="{4630C113-E8F8-EC4D-A229-2F6C6A901FB6}" type="presOf" srcId="{D7A3B6BA-8E90-7B4B-836D-D2CBBA8E04D7}" destId="{6BE43D7E-A602-4A6A-86FC-4601DFDB3D1D}" srcOrd="0" destOrd="3" presId="urn:microsoft.com/office/officeart/2005/8/layout/chevron2"/>
    <dgm:cxn modelId="{0E85440D-BC3A-4ED5-996E-5D42F01AAA67}" srcId="{B4ACFCD8-3A38-4ECE-B78B-ED1B0589F55E}" destId="{8C0CF936-913B-4E36-8FAF-F63288999712}" srcOrd="2" destOrd="0" parTransId="{E9D4A0D3-C9BA-4E89-A1F0-9E1C8455EC4D}" sibTransId="{C0905F9A-6BCE-4669-8BDA-734861733174}"/>
    <dgm:cxn modelId="{CF357988-5441-4057-91CB-F99ED93216F1}" srcId="{2C2B1E35-89EF-4007-8559-E79159FB16D1}" destId="{B4ACFCD8-3A38-4ECE-B78B-ED1B0589F55E}" srcOrd="3" destOrd="0" parTransId="{3CC3CAE4-3D41-4719-9F73-F7C209A23A97}" sibTransId="{1D138B15-788B-46A8-9E6D-6F8096FFF637}"/>
    <dgm:cxn modelId="{DD985B8B-C176-8E47-B4E2-3215E8A9A28E}" type="presParOf" srcId="{373157B6-3AA8-46F4-BB5A-F0111500803C}" destId="{11953707-4275-4A2E-9D61-789DB4AB071D}" srcOrd="0" destOrd="0" presId="urn:microsoft.com/office/officeart/2005/8/layout/chevron2"/>
    <dgm:cxn modelId="{BFBF7200-751D-414F-B659-1FFAD1A99EA3}" type="presParOf" srcId="{11953707-4275-4A2E-9D61-789DB4AB071D}" destId="{4B9CF93D-D968-45AF-B121-2A1D80F14FAB}" srcOrd="0" destOrd="0" presId="urn:microsoft.com/office/officeart/2005/8/layout/chevron2"/>
    <dgm:cxn modelId="{837BA3A7-7F3D-3648-9DDF-56687EF5126F}" type="presParOf" srcId="{11953707-4275-4A2E-9D61-789DB4AB071D}" destId="{5503F1F3-21C0-4E50-ADE9-F5B2C289F813}" srcOrd="1" destOrd="0" presId="urn:microsoft.com/office/officeart/2005/8/layout/chevron2"/>
    <dgm:cxn modelId="{4866F499-82F8-7E48-A510-E221A3E35166}" type="presParOf" srcId="{373157B6-3AA8-46F4-BB5A-F0111500803C}" destId="{EED83FF7-8C73-4503-8DAB-90D6233B673C}" srcOrd="1" destOrd="0" presId="urn:microsoft.com/office/officeart/2005/8/layout/chevron2"/>
    <dgm:cxn modelId="{0980DA36-3265-0349-A6F1-E2B398FC2D0B}" type="presParOf" srcId="{373157B6-3AA8-46F4-BB5A-F0111500803C}" destId="{2A18E137-DBCE-45EF-9B8B-927639879A3C}" srcOrd="2" destOrd="0" presId="urn:microsoft.com/office/officeart/2005/8/layout/chevron2"/>
    <dgm:cxn modelId="{071055AE-8F9E-B44B-8B44-EBFCB786A518}" type="presParOf" srcId="{2A18E137-DBCE-45EF-9B8B-927639879A3C}" destId="{EA3FA97C-8F2C-4E28-9177-1673CB055025}" srcOrd="0" destOrd="0" presId="urn:microsoft.com/office/officeart/2005/8/layout/chevron2"/>
    <dgm:cxn modelId="{7857DE87-102A-9441-8B2A-C22025DAD0AA}" type="presParOf" srcId="{2A18E137-DBCE-45EF-9B8B-927639879A3C}" destId="{A259088C-5903-47A9-B38D-58870D9597FD}" srcOrd="1" destOrd="0" presId="urn:microsoft.com/office/officeart/2005/8/layout/chevron2"/>
    <dgm:cxn modelId="{63A75DB8-2DAE-F146-B977-EAD13716350E}" type="presParOf" srcId="{373157B6-3AA8-46F4-BB5A-F0111500803C}" destId="{2A48C47A-3691-45EB-A19C-3EF9A6F30DEA}" srcOrd="3" destOrd="0" presId="urn:microsoft.com/office/officeart/2005/8/layout/chevron2"/>
    <dgm:cxn modelId="{59DD00BA-3DE4-3C40-9743-2C0F8AC8A311}" type="presParOf" srcId="{373157B6-3AA8-46F4-BB5A-F0111500803C}" destId="{14D74731-E6FA-4BFF-882A-AFD171403B80}" srcOrd="4" destOrd="0" presId="urn:microsoft.com/office/officeart/2005/8/layout/chevron2"/>
    <dgm:cxn modelId="{A5786310-DE00-7841-BAB8-D9D2BF34DAC5}" type="presParOf" srcId="{14D74731-E6FA-4BFF-882A-AFD171403B80}" destId="{D95195D3-5B32-45F3-AD1D-764C68CC1E26}" srcOrd="0" destOrd="0" presId="urn:microsoft.com/office/officeart/2005/8/layout/chevron2"/>
    <dgm:cxn modelId="{4FB8C83F-B3CC-ED4B-81FB-8A54A02F2F90}" type="presParOf" srcId="{14D74731-E6FA-4BFF-882A-AFD171403B80}" destId="{502CA851-8F50-42E3-9D7E-AD6EEDF601A1}" srcOrd="1" destOrd="0" presId="urn:microsoft.com/office/officeart/2005/8/layout/chevron2"/>
    <dgm:cxn modelId="{64A441C8-6714-E748-8BD9-D48BF7D3735C}" type="presParOf" srcId="{373157B6-3AA8-46F4-BB5A-F0111500803C}" destId="{ACB8A7A2-8EA5-45BD-AA1B-32692E540AC3}" srcOrd="5" destOrd="0" presId="urn:microsoft.com/office/officeart/2005/8/layout/chevron2"/>
    <dgm:cxn modelId="{62A71A6A-7AAD-AE49-ABC9-E92951413C01}" type="presParOf" srcId="{373157B6-3AA8-46F4-BB5A-F0111500803C}" destId="{C141F277-864D-4BEE-A942-8E0657035534}" srcOrd="6" destOrd="0" presId="urn:microsoft.com/office/officeart/2005/8/layout/chevron2"/>
    <dgm:cxn modelId="{D371C669-5EDB-0E47-BAEA-832B6C51F08D}" type="presParOf" srcId="{C141F277-864D-4BEE-A942-8E0657035534}" destId="{82B4C4C2-43D5-49FB-8B79-BE27310B998B}" srcOrd="0" destOrd="0" presId="urn:microsoft.com/office/officeart/2005/8/layout/chevron2"/>
    <dgm:cxn modelId="{FAED95A8-1741-F74F-A085-F69AF0668C93}" type="presParOf" srcId="{C141F277-864D-4BEE-A942-8E0657035534}" destId="{6BE43D7E-A602-4A6A-86FC-4601DFDB3D1D}" srcOrd="1" destOrd="0" presId="urn:microsoft.com/office/officeart/2005/8/layout/chevron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A63ADEE-9067-42B6-800E-8E11D19C9604}" type="doc">
      <dgm:prSet loTypeId="urn:microsoft.com/office/officeart/2005/8/layout/chart3" loCatId="relationship" qsTypeId="urn:microsoft.com/office/officeart/2005/8/quickstyle/3d9" qsCatId="3D" csTypeId="urn:microsoft.com/office/officeart/2005/8/colors/accent0_2" csCatId="mainScheme" phldr="1"/>
      <dgm:spPr/>
    </dgm:pt>
    <dgm:pt modelId="{B786BBC9-824E-4AC0-B2AE-C12530F62417}">
      <dgm:prSet phldrT="[Testo]" custT="1"/>
      <dgm:spPr/>
      <dgm:t>
        <a:bodyPr/>
        <a:lstStyle/>
        <a:p>
          <a:r>
            <a:rPr lang="it-IT" sz="1800" b="1" smtClean="0">
              <a:latin typeface="Arial Narrow" pitchFamily="34" charset="0"/>
            </a:rPr>
            <a:t>Partnership</a:t>
          </a:r>
          <a:endParaRPr lang="it-IT" sz="1800" dirty="0">
            <a:latin typeface="Arial Narrow" pitchFamily="34" charset="0"/>
          </a:endParaRPr>
        </a:p>
      </dgm:t>
    </dgm:pt>
    <dgm:pt modelId="{E7273A00-2E60-4E52-9C9B-1DC31584256A}" type="sibTrans" cxnId="{89489F17-166D-4DCB-9119-145CB452A0CE}">
      <dgm:prSet/>
      <dgm:spPr/>
      <dgm:t>
        <a:bodyPr/>
        <a:lstStyle/>
        <a:p>
          <a:endParaRPr lang="it-IT"/>
        </a:p>
      </dgm:t>
    </dgm:pt>
    <dgm:pt modelId="{63A1FAE3-2DE6-4B74-ACDA-096632CAD184}" type="parTrans" cxnId="{89489F17-166D-4DCB-9119-145CB452A0CE}">
      <dgm:prSet/>
      <dgm:spPr/>
      <dgm:t>
        <a:bodyPr/>
        <a:lstStyle/>
        <a:p>
          <a:endParaRPr lang="it-IT"/>
        </a:p>
      </dgm:t>
    </dgm:pt>
    <dgm:pt modelId="{12BE4FE9-ECBA-4924-B349-8AED225F9564}">
      <dgm:prSet phldrT="[Testo]" custT="1"/>
      <dgm:spPr/>
      <dgm:t>
        <a:bodyPr/>
        <a:lstStyle/>
        <a:p>
          <a:r>
            <a:rPr lang="it-IT" sz="1800" b="1" dirty="0" smtClean="0">
              <a:latin typeface="Arial Narrow" pitchFamily="34" charset="0"/>
            </a:rPr>
            <a:t>Assistenza tecnica</a:t>
          </a:r>
        </a:p>
      </dgm:t>
    </dgm:pt>
    <dgm:pt modelId="{079C50EF-8A09-4395-82A3-47369119286F}" type="sibTrans" cxnId="{BB391DF3-74D7-498D-ACA6-47877F327092}">
      <dgm:prSet/>
      <dgm:spPr/>
      <dgm:t>
        <a:bodyPr/>
        <a:lstStyle/>
        <a:p>
          <a:endParaRPr lang="it-IT"/>
        </a:p>
      </dgm:t>
    </dgm:pt>
    <dgm:pt modelId="{BD81DF5C-5CF0-45C7-8B14-A1CC628724BF}" type="parTrans" cxnId="{BB391DF3-74D7-498D-ACA6-47877F327092}">
      <dgm:prSet/>
      <dgm:spPr/>
      <dgm:t>
        <a:bodyPr/>
        <a:lstStyle/>
        <a:p>
          <a:endParaRPr lang="it-IT"/>
        </a:p>
      </dgm:t>
    </dgm:pt>
    <dgm:pt modelId="{2824137F-B189-4932-89E9-042BA092A678}">
      <dgm:prSet phldrT="[Testo]" custT="1"/>
      <dgm:spPr/>
      <dgm:t>
        <a:bodyPr/>
        <a:lstStyle/>
        <a:p>
          <a:r>
            <a:rPr lang="it-IT" sz="1800" b="1" smtClean="0">
              <a:latin typeface="Arial Narrow" pitchFamily="34" charset="0"/>
            </a:rPr>
            <a:t>Promozione</a:t>
          </a:r>
          <a:endParaRPr lang="it-IT" sz="1800" b="1" dirty="0" smtClean="0">
            <a:latin typeface="Arial Narrow" pitchFamily="34" charset="0"/>
          </a:endParaRPr>
        </a:p>
      </dgm:t>
    </dgm:pt>
    <dgm:pt modelId="{2D8ABD7A-E08C-44FA-8917-D0B416EBF018}" type="sibTrans" cxnId="{B67E5CBB-6AF2-4AB8-86F2-E985C2A6E558}">
      <dgm:prSet/>
      <dgm:spPr/>
      <dgm:t>
        <a:bodyPr/>
        <a:lstStyle/>
        <a:p>
          <a:endParaRPr lang="it-IT"/>
        </a:p>
      </dgm:t>
    </dgm:pt>
    <dgm:pt modelId="{247960D3-1B67-4D8A-A398-DD4C722EE8EA}" type="parTrans" cxnId="{B67E5CBB-6AF2-4AB8-86F2-E985C2A6E558}">
      <dgm:prSet/>
      <dgm:spPr/>
      <dgm:t>
        <a:bodyPr/>
        <a:lstStyle/>
        <a:p>
          <a:endParaRPr lang="it-IT"/>
        </a:p>
      </dgm:t>
    </dgm:pt>
    <dgm:pt modelId="{27C069AC-9526-4929-9EE5-D4BB48F70AE4}">
      <dgm:prSet phldrT="[Testo]" custT="1"/>
      <dgm:spPr/>
      <dgm:t>
        <a:bodyPr/>
        <a:lstStyle/>
        <a:p>
          <a:r>
            <a:rPr lang="it-IT" sz="1800" b="1" smtClean="0">
              <a:latin typeface="Arial Narrow" pitchFamily="34" charset="0"/>
            </a:rPr>
            <a:t>Sperimentazione</a:t>
          </a:r>
          <a:endParaRPr lang="it-IT" sz="1800" b="1" dirty="0" smtClean="0">
            <a:latin typeface="Arial Narrow" pitchFamily="34" charset="0"/>
          </a:endParaRPr>
        </a:p>
      </dgm:t>
    </dgm:pt>
    <dgm:pt modelId="{4637691C-91E0-48EB-BDB9-D612777B822A}" type="sibTrans" cxnId="{55406DF6-5622-45DC-B25D-E3FB67AA083A}">
      <dgm:prSet/>
      <dgm:spPr/>
      <dgm:t>
        <a:bodyPr/>
        <a:lstStyle/>
        <a:p>
          <a:endParaRPr lang="it-IT"/>
        </a:p>
      </dgm:t>
    </dgm:pt>
    <dgm:pt modelId="{78C42100-2D90-4D69-91A5-1C0868A7733E}" type="parTrans" cxnId="{55406DF6-5622-45DC-B25D-E3FB67AA083A}">
      <dgm:prSet/>
      <dgm:spPr/>
      <dgm:t>
        <a:bodyPr/>
        <a:lstStyle/>
        <a:p>
          <a:endParaRPr lang="it-IT"/>
        </a:p>
      </dgm:t>
    </dgm:pt>
    <dgm:pt modelId="{73F7BE39-0723-4C17-B214-EC41BAA7CF17}">
      <dgm:prSet phldrT="[Testo]" custT="1"/>
      <dgm:spPr/>
      <dgm:t>
        <a:bodyPr/>
        <a:lstStyle/>
        <a:p>
          <a:r>
            <a:rPr lang="it-IT" sz="1800" b="1" dirty="0" smtClean="0">
              <a:latin typeface="Arial Narrow" pitchFamily="34" charset="0"/>
            </a:rPr>
            <a:t>Sviluppo di </a:t>
          </a:r>
          <a:r>
            <a:rPr lang="it-IT" sz="1800" b="1" dirty="0" err="1" smtClean="0">
              <a:latin typeface="Arial Narrow" pitchFamily="34" charset="0"/>
            </a:rPr>
            <a:t>know</a:t>
          </a:r>
          <a:r>
            <a:rPr lang="it-IT" sz="1800" b="1" dirty="0" smtClean="0">
              <a:latin typeface="Arial Narrow" pitchFamily="34" charset="0"/>
            </a:rPr>
            <a:t> </a:t>
          </a:r>
          <a:r>
            <a:rPr lang="it-IT" sz="1800" b="1" dirty="0" err="1" smtClean="0">
              <a:latin typeface="Arial Narrow" pitchFamily="34" charset="0"/>
            </a:rPr>
            <a:t>how</a:t>
          </a:r>
          <a:endParaRPr lang="it-IT" sz="1800" b="1" dirty="0" smtClean="0">
            <a:latin typeface="Arial Narrow" pitchFamily="34" charset="0"/>
          </a:endParaRPr>
        </a:p>
      </dgm:t>
    </dgm:pt>
    <dgm:pt modelId="{47DDE68E-36B5-43A0-A59C-8C367C75019A}" type="sibTrans" cxnId="{7783E127-C634-4DB9-B906-395C748E6ED7}">
      <dgm:prSet/>
      <dgm:spPr/>
      <dgm:t>
        <a:bodyPr/>
        <a:lstStyle/>
        <a:p>
          <a:endParaRPr lang="it-IT"/>
        </a:p>
      </dgm:t>
    </dgm:pt>
    <dgm:pt modelId="{5EB35A1D-ACD5-4740-A77A-E06BFD76BA8D}" type="parTrans" cxnId="{7783E127-C634-4DB9-B906-395C748E6ED7}">
      <dgm:prSet/>
      <dgm:spPr/>
      <dgm:t>
        <a:bodyPr/>
        <a:lstStyle/>
        <a:p>
          <a:endParaRPr lang="it-IT"/>
        </a:p>
      </dgm:t>
    </dgm:pt>
    <dgm:pt modelId="{22278942-5A64-4572-AFD6-8692585DDA98}" type="pres">
      <dgm:prSet presAssocID="{BA63ADEE-9067-42B6-800E-8E11D19C9604}" presName="compositeShape" presStyleCnt="0">
        <dgm:presLayoutVars>
          <dgm:chMax val="7"/>
          <dgm:dir/>
          <dgm:resizeHandles val="exact"/>
        </dgm:presLayoutVars>
      </dgm:prSet>
      <dgm:spPr/>
    </dgm:pt>
    <dgm:pt modelId="{6A7F452B-94BE-4A28-803A-D91A2BE6F6BC}" type="pres">
      <dgm:prSet presAssocID="{BA63ADEE-9067-42B6-800E-8E11D19C9604}" presName="wedge1" presStyleLbl="node1" presStyleIdx="0" presStyleCnt="5" custScaleX="128849" custScaleY="107683" custLinFactNeighborX="1264" custLinFactNeighborY="3756"/>
      <dgm:spPr/>
      <dgm:t>
        <a:bodyPr/>
        <a:lstStyle/>
        <a:p>
          <a:endParaRPr lang="it-IT"/>
        </a:p>
      </dgm:t>
    </dgm:pt>
    <dgm:pt modelId="{D61E7F6C-1974-45F9-BCA0-C5163B52E44F}" type="pres">
      <dgm:prSet presAssocID="{BA63ADEE-9067-42B6-800E-8E11D19C9604}" presName="wedge1Tx" presStyleLbl="node1" presStyleIdx="0" presStyleCnt="5">
        <dgm:presLayoutVars>
          <dgm:chMax val="0"/>
          <dgm:chPref val="0"/>
          <dgm:bulletEnabled val="1"/>
        </dgm:presLayoutVars>
      </dgm:prSet>
      <dgm:spPr/>
      <dgm:t>
        <a:bodyPr/>
        <a:lstStyle/>
        <a:p>
          <a:endParaRPr lang="it-IT"/>
        </a:p>
      </dgm:t>
    </dgm:pt>
    <dgm:pt modelId="{3568AE2D-EE69-45EA-BF05-472368DD1BA6}" type="pres">
      <dgm:prSet presAssocID="{BA63ADEE-9067-42B6-800E-8E11D19C9604}" presName="wedge2" presStyleLbl="node1" presStyleIdx="1" presStyleCnt="5" custScaleX="133587" custScaleY="105896" custLinFactNeighborX="5335" custLinFactNeighborY="3434"/>
      <dgm:spPr/>
      <dgm:t>
        <a:bodyPr/>
        <a:lstStyle/>
        <a:p>
          <a:endParaRPr lang="it-IT"/>
        </a:p>
      </dgm:t>
    </dgm:pt>
    <dgm:pt modelId="{A9895434-CFD0-4D96-8754-F8771898E71E}" type="pres">
      <dgm:prSet presAssocID="{BA63ADEE-9067-42B6-800E-8E11D19C9604}" presName="wedge2Tx" presStyleLbl="node1" presStyleIdx="1" presStyleCnt="5">
        <dgm:presLayoutVars>
          <dgm:chMax val="0"/>
          <dgm:chPref val="0"/>
          <dgm:bulletEnabled val="1"/>
        </dgm:presLayoutVars>
      </dgm:prSet>
      <dgm:spPr/>
      <dgm:t>
        <a:bodyPr/>
        <a:lstStyle/>
        <a:p>
          <a:endParaRPr lang="it-IT"/>
        </a:p>
      </dgm:t>
    </dgm:pt>
    <dgm:pt modelId="{859E0AEC-72E7-4BA1-BBA6-9259EDD40589}" type="pres">
      <dgm:prSet presAssocID="{BA63ADEE-9067-42B6-800E-8E11D19C9604}" presName="wedge3" presStyleLbl="node1" presStyleIdx="2" presStyleCnt="5" custScaleX="108542" custScaleY="114220" custLinFactNeighborX="1802" custLinFactNeighborY="5799"/>
      <dgm:spPr/>
      <dgm:t>
        <a:bodyPr/>
        <a:lstStyle/>
        <a:p>
          <a:endParaRPr lang="it-IT"/>
        </a:p>
      </dgm:t>
    </dgm:pt>
    <dgm:pt modelId="{6C2E31A8-0AB7-4C9D-B105-F03505A9EFAD}" type="pres">
      <dgm:prSet presAssocID="{BA63ADEE-9067-42B6-800E-8E11D19C9604}" presName="wedge3Tx" presStyleLbl="node1" presStyleIdx="2" presStyleCnt="5">
        <dgm:presLayoutVars>
          <dgm:chMax val="0"/>
          <dgm:chPref val="0"/>
          <dgm:bulletEnabled val="1"/>
        </dgm:presLayoutVars>
      </dgm:prSet>
      <dgm:spPr/>
      <dgm:t>
        <a:bodyPr/>
        <a:lstStyle/>
        <a:p>
          <a:endParaRPr lang="it-IT"/>
        </a:p>
      </dgm:t>
    </dgm:pt>
    <dgm:pt modelId="{12954818-C3A9-4D51-9368-CF47AEAC1DE2}" type="pres">
      <dgm:prSet presAssocID="{BA63ADEE-9067-42B6-800E-8E11D19C9604}" presName="wedge4" presStyleLbl="node1" presStyleIdx="3" presStyleCnt="5" custScaleX="126825" custScaleY="107192" custLinFactNeighborX="157" custLinFactNeighborY="2285"/>
      <dgm:spPr/>
      <dgm:t>
        <a:bodyPr/>
        <a:lstStyle/>
        <a:p>
          <a:endParaRPr lang="it-IT"/>
        </a:p>
      </dgm:t>
    </dgm:pt>
    <dgm:pt modelId="{EDBA9ECC-32C5-43E9-AD77-5176979B310F}" type="pres">
      <dgm:prSet presAssocID="{BA63ADEE-9067-42B6-800E-8E11D19C9604}" presName="wedge4Tx" presStyleLbl="node1" presStyleIdx="3" presStyleCnt="5">
        <dgm:presLayoutVars>
          <dgm:chMax val="0"/>
          <dgm:chPref val="0"/>
          <dgm:bulletEnabled val="1"/>
        </dgm:presLayoutVars>
      </dgm:prSet>
      <dgm:spPr/>
      <dgm:t>
        <a:bodyPr/>
        <a:lstStyle/>
        <a:p>
          <a:endParaRPr lang="it-IT"/>
        </a:p>
      </dgm:t>
    </dgm:pt>
    <dgm:pt modelId="{B66C7361-A6DE-4FB4-A1B8-CD84875D49FA}" type="pres">
      <dgm:prSet presAssocID="{BA63ADEE-9067-42B6-800E-8E11D19C9604}" presName="wedge5" presStyleLbl="node1" presStyleIdx="4" presStyleCnt="5" custScaleX="125132" custScaleY="103997" custLinFactNeighborX="-690" custLinFactNeighborY="-2908"/>
      <dgm:spPr/>
      <dgm:t>
        <a:bodyPr/>
        <a:lstStyle/>
        <a:p>
          <a:endParaRPr lang="it-IT"/>
        </a:p>
      </dgm:t>
    </dgm:pt>
    <dgm:pt modelId="{0D110AA8-E8D9-4AB7-BB84-2C6DB1D112FA}" type="pres">
      <dgm:prSet presAssocID="{BA63ADEE-9067-42B6-800E-8E11D19C9604}" presName="wedge5Tx" presStyleLbl="node1" presStyleIdx="4" presStyleCnt="5">
        <dgm:presLayoutVars>
          <dgm:chMax val="0"/>
          <dgm:chPref val="0"/>
          <dgm:bulletEnabled val="1"/>
        </dgm:presLayoutVars>
      </dgm:prSet>
      <dgm:spPr/>
      <dgm:t>
        <a:bodyPr/>
        <a:lstStyle/>
        <a:p>
          <a:endParaRPr lang="it-IT"/>
        </a:p>
      </dgm:t>
    </dgm:pt>
  </dgm:ptLst>
  <dgm:cxnLst>
    <dgm:cxn modelId="{FF3F2A12-7C3A-B54D-BEF8-717D8306C09A}" type="presOf" srcId="{2824137F-B189-4932-89E9-042BA092A678}" destId="{6C2E31A8-0AB7-4C9D-B105-F03505A9EFAD}" srcOrd="1" destOrd="0" presId="urn:microsoft.com/office/officeart/2005/8/layout/chart3"/>
    <dgm:cxn modelId="{89489F17-166D-4DCB-9119-145CB452A0CE}" srcId="{BA63ADEE-9067-42B6-800E-8E11D19C9604}" destId="{B786BBC9-824E-4AC0-B2AE-C12530F62417}" srcOrd="4" destOrd="0" parTransId="{63A1FAE3-2DE6-4B74-ACDA-096632CAD184}" sibTransId="{E7273A00-2E60-4E52-9C9B-1DC31584256A}"/>
    <dgm:cxn modelId="{CDB7197F-DB07-5047-AFC6-49AD9B5D92F4}" type="presOf" srcId="{27C069AC-9526-4929-9EE5-D4BB48F70AE4}" destId="{3568AE2D-EE69-45EA-BF05-472368DD1BA6}" srcOrd="0" destOrd="0" presId="urn:microsoft.com/office/officeart/2005/8/layout/chart3"/>
    <dgm:cxn modelId="{B67E5CBB-6AF2-4AB8-86F2-E985C2A6E558}" srcId="{BA63ADEE-9067-42B6-800E-8E11D19C9604}" destId="{2824137F-B189-4932-89E9-042BA092A678}" srcOrd="2" destOrd="0" parTransId="{247960D3-1B67-4D8A-A398-DD4C722EE8EA}" sibTransId="{2D8ABD7A-E08C-44FA-8917-D0B416EBF018}"/>
    <dgm:cxn modelId="{19A6BEFE-701B-0949-AB80-B46C5183C052}" type="presOf" srcId="{73F7BE39-0723-4C17-B214-EC41BAA7CF17}" destId="{D61E7F6C-1974-45F9-BCA0-C5163B52E44F}" srcOrd="1" destOrd="0" presId="urn:microsoft.com/office/officeart/2005/8/layout/chart3"/>
    <dgm:cxn modelId="{75081401-819F-E341-97C5-D203FC43437A}" type="presOf" srcId="{12BE4FE9-ECBA-4924-B349-8AED225F9564}" destId="{EDBA9ECC-32C5-43E9-AD77-5176979B310F}" srcOrd="1" destOrd="0" presId="urn:microsoft.com/office/officeart/2005/8/layout/chart3"/>
    <dgm:cxn modelId="{B2D41DCC-DC5C-874A-B361-A13BDE074D75}" type="presOf" srcId="{27C069AC-9526-4929-9EE5-D4BB48F70AE4}" destId="{A9895434-CFD0-4D96-8754-F8771898E71E}" srcOrd="1" destOrd="0" presId="urn:microsoft.com/office/officeart/2005/8/layout/chart3"/>
    <dgm:cxn modelId="{4B1FF2CF-BD8A-B24A-BDE6-657A1D69C7EE}" type="presOf" srcId="{B786BBC9-824E-4AC0-B2AE-C12530F62417}" destId="{B66C7361-A6DE-4FB4-A1B8-CD84875D49FA}" srcOrd="0" destOrd="0" presId="urn:microsoft.com/office/officeart/2005/8/layout/chart3"/>
    <dgm:cxn modelId="{D1EB5769-4589-5A4F-AD00-945711E9F470}" type="presOf" srcId="{B786BBC9-824E-4AC0-B2AE-C12530F62417}" destId="{0D110AA8-E8D9-4AB7-BB84-2C6DB1D112FA}" srcOrd="1" destOrd="0" presId="urn:microsoft.com/office/officeart/2005/8/layout/chart3"/>
    <dgm:cxn modelId="{BB391DF3-74D7-498D-ACA6-47877F327092}" srcId="{BA63ADEE-9067-42B6-800E-8E11D19C9604}" destId="{12BE4FE9-ECBA-4924-B349-8AED225F9564}" srcOrd="3" destOrd="0" parTransId="{BD81DF5C-5CF0-45C7-8B14-A1CC628724BF}" sibTransId="{079C50EF-8A09-4395-82A3-47369119286F}"/>
    <dgm:cxn modelId="{440B5EA7-94BF-444B-B3FB-42F2F18FDB6B}" type="presOf" srcId="{2824137F-B189-4932-89E9-042BA092A678}" destId="{859E0AEC-72E7-4BA1-BBA6-9259EDD40589}" srcOrd="0" destOrd="0" presId="urn:microsoft.com/office/officeart/2005/8/layout/chart3"/>
    <dgm:cxn modelId="{55406DF6-5622-45DC-B25D-E3FB67AA083A}" srcId="{BA63ADEE-9067-42B6-800E-8E11D19C9604}" destId="{27C069AC-9526-4929-9EE5-D4BB48F70AE4}" srcOrd="1" destOrd="0" parTransId="{78C42100-2D90-4D69-91A5-1C0868A7733E}" sibTransId="{4637691C-91E0-48EB-BDB9-D612777B822A}"/>
    <dgm:cxn modelId="{7783E127-C634-4DB9-B906-395C748E6ED7}" srcId="{BA63ADEE-9067-42B6-800E-8E11D19C9604}" destId="{73F7BE39-0723-4C17-B214-EC41BAA7CF17}" srcOrd="0" destOrd="0" parTransId="{5EB35A1D-ACD5-4740-A77A-E06BFD76BA8D}" sibTransId="{47DDE68E-36B5-43A0-A59C-8C367C75019A}"/>
    <dgm:cxn modelId="{03B1F471-AA32-8842-8DD7-79D52FD8CE95}" type="presOf" srcId="{BA63ADEE-9067-42B6-800E-8E11D19C9604}" destId="{22278942-5A64-4572-AFD6-8692585DDA98}" srcOrd="0" destOrd="0" presId="urn:microsoft.com/office/officeart/2005/8/layout/chart3"/>
    <dgm:cxn modelId="{C0F32666-00E2-3C41-8C5C-CA8BE06A5977}" type="presOf" srcId="{12BE4FE9-ECBA-4924-B349-8AED225F9564}" destId="{12954818-C3A9-4D51-9368-CF47AEAC1DE2}" srcOrd="0" destOrd="0" presId="urn:microsoft.com/office/officeart/2005/8/layout/chart3"/>
    <dgm:cxn modelId="{D8EDF9A2-EAF3-DD48-9172-DF2C6B63F099}" type="presOf" srcId="{73F7BE39-0723-4C17-B214-EC41BAA7CF17}" destId="{6A7F452B-94BE-4A28-803A-D91A2BE6F6BC}" srcOrd="0" destOrd="0" presId="urn:microsoft.com/office/officeart/2005/8/layout/chart3"/>
    <dgm:cxn modelId="{BF4642C6-C59F-D746-AF72-1F563D94B5B1}" type="presParOf" srcId="{22278942-5A64-4572-AFD6-8692585DDA98}" destId="{6A7F452B-94BE-4A28-803A-D91A2BE6F6BC}" srcOrd="0" destOrd="0" presId="urn:microsoft.com/office/officeart/2005/8/layout/chart3"/>
    <dgm:cxn modelId="{DE71E8B4-251E-0844-B9EE-2E3B0D79BDC9}" type="presParOf" srcId="{22278942-5A64-4572-AFD6-8692585DDA98}" destId="{D61E7F6C-1974-45F9-BCA0-C5163B52E44F}" srcOrd="1" destOrd="0" presId="urn:microsoft.com/office/officeart/2005/8/layout/chart3"/>
    <dgm:cxn modelId="{C708E63A-70E5-2648-A328-C4B0C66AD207}" type="presParOf" srcId="{22278942-5A64-4572-AFD6-8692585DDA98}" destId="{3568AE2D-EE69-45EA-BF05-472368DD1BA6}" srcOrd="2" destOrd="0" presId="urn:microsoft.com/office/officeart/2005/8/layout/chart3"/>
    <dgm:cxn modelId="{81E72519-65D8-A34D-990E-9DCC1EAF23D3}" type="presParOf" srcId="{22278942-5A64-4572-AFD6-8692585DDA98}" destId="{A9895434-CFD0-4D96-8754-F8771898E71E}" srcOrd="3" destOrd="0" presId="urn:microsoft.com/office/officeart/2005/8/layout/chart3"/>
    <dgm:cxn modelId="{51B5E0C4-565B-4846-BAD7-5E84C148B0C4}" type="presParOf" srcId="{22278942-5A64-4572-AFD6-8692585DDA98}" destId="{859E0AEC-72E7-4BA1-BBA6-9259EDD40589}" srcOrd="4" destOrd="0" presId="urn:microsoft.com/office/officeart/2005/8/layout/chart3"/>
    <dgm:cxn modelId="{D436FCA5-AF02-DB44-8341-FF014A38E398}" type="presParOf" srcId="{22278942-5A64-4572-AFD6-8692585DDA98}" destId="{6C2E31A8-0AB7-4C9D-B105-F03505A9EFAD}" srcOrd="5" destOrd="0" presId="urn:microsoft.com/office/officeart/2005/8/layout/chart3"/>
    <dgm:cxn modelId="{203267B0-1467-1F45-9322-A23558D4105A}" type="presParOf" srcId="{22278942-5A64-4572-AFD6-8692585DDA98}" destId="{12954818-C3A9-4D51-9368-CF47AEAC1DE2}" srcOrd="6" destOrd="0" presId="urn:microsoft.com/office/officeart/2005/8/layout/chart3"/>
    <dgm:cxn modelId="{8E3E2BC9-2287-EB46-A0BC-2B7095EBD4E4}" type="presParOf" srcId="{22278942-5A64-4572-AFD6-8692585DDA98}" destId="{EDBA9ECC-32C5-43E9-AD77-5176979B310F}" srcOrd="7" destOrd="0" presId="urn:microsoft.com/office/officeart/2005/8/layout/chart3"/>
    <dgm:cxn modelId="{0DF082B5-FD65-9C40-A7C6-455002ECDCA0}" type="presParOf" srcId="{22278942-5A64-4572-AFD6-8692585DDA98}" destId="{B66C7361-A6DE-4FB4-A1B8-CD84875D49FA}" srcOrd="8" destOrd="0" presId="urn:microsoft.com/office/officeart/2005/8/layout/chart3"/>
    <dgm:cxn modelId="{3ABDF9F9-B31F-0F40-A969-9CF44106302C}" type="presParOf" srcId="{22278942-5A64-4572-AFD6-8692585DDA98}" destId="{0D110AA8-E8D9-4AB7-BB84-2C6DB1D112FA}" srcOrd="9"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C472A-05ED-4B40-A81C-D774384D51F8}">
      <dsp:nvSpPr>
        <dsp:cNvPr id="0" name=""/>
        <dsp:cNvSpPr/>
      </dsp:nvSpPr>
      <dsp:spPr>
        <a:xfrm rot="5400000">
          <a:off x="-169383" y="169383"/>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effectLst/>
              <a:latin typeface="Arial Narrow" pitchFamily="34" charset="0"/>
            </a:rPr>
            <a:t>     </a:t>
          </a:r>
          <a:r>
            <a:rPr lang="it-IT" sz="1800" b="1" kern="1200" dirty="0" smtClean="0">
              <a:solidFill>
                <a:srgbClr val="003366"/>
              </a:solidFill>
              <a:effectLst/>
              <a:latin typeface="Arial Narrow" pitchFamily="34" charset="0"/>
            </a:rPr>
            <a:t>2000/01</a:t>
          </a:r>
        </a:p>
        <a:p>
          <a:pPr lvl="0" algn="ctr" defTabSz="800100">
            <a:lnSpc>
              <a:spcPct val="90000"/>
            </a:lnSpc>
            <a:spcBef>
              <a:spcPct val="0"/>
            </a:spcBef>
            <a:spcAft>
              <a:spcPct val="35000"/>
            </a:spcAft>
          </a:pPr>
          <a:endParaRPr lang="it-IT" sz="1800" b="1" kern="1200" dirty="0" smtClean="0">
            <a:effectLst/>
            <a:latin typeface="Arial Narrow" pitchFamily="34" charset="0"/>
          </a:endParaRPr>
        </a:p>
      </dsp:txBody>
      <dsp:txXfrm rot="-5400000">
        <a:off x="1" y="395229"/>
        <a:ext cx="790457" cy="338767"/>
      </dsp:txXfrm>
    </dsp:sp>
    <dsp:sp modelId="{6BA691D8-D11E-460E-83CA-9DAEFA707306}">
      <dsp:nvSpPr>
        <dsp:cNvPr id="0" name=""/>
        <dsp:cNvSpPr/>
      </dsp:nvSpPr>
      <dsp:spPr>
        <a:xfrm rot="5400000">
          <a:off x="4168497" y="-3375467"/>
          <a:ext cx="734382"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Presentazione CAF alla I </a:t>
          </a:r>
          <a:r>
            <a:rPr lang="it-IT" sz="2000" b="1" kern="1200" dirty="0" err="1" smtClean="0">
              <a:solidFill>
                <a:srgbClr val="003366"/>
              </a:solidFill>
              <a:latin typeface="Arial Narrow" pitchFamily="34" charset="0"/>
            </a:rPr>
            <a:t>Quality</a:t>
          </a:r>
          <a:r>
            <a:rPr lang="it-IT" sz="2000" b="1" kern="1200" dirty="0" smtClean="0">
              <a:solidFill>
                <a:srgbClr val="003366"/>
              </a:solidFill>
              <a:latin typeface="Arial Narrow" pitchFamily="34" charset="0"/>
            </a:rPr>
            <a:t> </a:t>
          </a:r>
          <a:r>
            <a:rPr lang="it-IT" sz="2000" b="1" kern="1200" dirty="0" err="1" smtClean="0">
              <a:solidFill>
                <a:srgbClr val="003366"/>
              </a:solidFill>
              <a:latin typeface="Arial Narrow" pitchFamily="34" charset="0"/>
            </a:rPr>
            <a:t>Conference</a:t>
          </a:r>
          <a:endParaRPr lang="it-IT" sz="2000" b="1" kern="1200" dirty="0" smtClean="0">
            <a:solidFill>
              <a:srgbClr val="003366"/>
            </a:solidFill>
            <a:latin typeface="Arial Narrow" pitchFamily="34" charset="0"/>
          </a:endParaRP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CRCAF Europeo</a:t>
          </a:r>
        </a:p>
      </dsp:txBody>
      <dsp:txXfrm rot="-5400000">
        <a:off x="790457" y="38423"/>
        <a:ext cx="7454612" cy="662682"/>
      </dsp:txXfrm>
    </dsp:sp>
    <dsp:sp modelId="{4B9CF93D-D968-45AF-B121-2A1D80F14FAB}">
      <dsp:nvSpPr>
        <dsp:cNvPr id="0" name=""/>
        <dsp:cNvSpPr/>
      </dsp:nvSpPr>
      <dsp:spPr>
        <a:xfrm rot="5400000">
          <a:off x="-169383" y="1025840"/>
          <a:ext cx="1129224" cy="790457"/>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2002</a:t>
          </a:r>
        </a:p>
      </dsp:txBody>
      <dsp:txXfrm rot="-5400000">
        <a:off x="1" y="1251686"/>
        <a:ext cx="790457" cy="338767"/>
      </dsp:txXfrm>
    </dsp:sp>
    <dsp:sp modelId="{5503F1F3-21C0-4E50-ADE9-F5B2C289F813}">
      <dsp:nvSpPr>
        <dsp:cNvPr id="0" name=""/>
        <dsp:cNvSpPr/>
      </dsp:nvSpPr>
      <dsp:spPr>
        <a:xfrm rot="5400000">
          <a:off x="4168690" y="-2521776"/>
          <a:ext cx="733996" cy="7490462"/>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CAF 2002 alla II </a:t>
          </a:r>
          <a:r>
            <a:rPr lang="it-IT" sz="2000" b="1" kern="1200" dirty="0" err="1" smtClean="0">
              <a:solidFill>
                <a:srgbClr val="003366"/>
              </a:solidFill>
              <a:latin typeface="Arial Narrow" pitchFamily="34" charset="0"/>
            </a:rPr>
            <a:t>Quality</a:t>
          </a:r>
          <a:r>
            <a:rPr lang="it-IT" sz="2000" b="1" kern="1200" dirty="0" smtClean="0">
              <a:solidFill>
                <a:srgbClr val="003366"/>
              </a:solidFill>
              <a:latin typeface="Arial Narrow" pitchFamily="34" charset="0"/>
            </a:rPr>
            <a:t> </a:t>
          </a:r>
          <a:r>
            <a:rPr lang="it-IT" sz="2000" b="1" kern="1200" dirty="0" err="1" smtClean="0">
              <a:solidFill>
                <a:srgbClr val="003366"/>
              </a:solidFill>
              <a:latin typeface="Arial Narrow" pitchFamily="34" charset="0"/>
            </a:rPr>
            <a:t>Conference</a:t>
          </a:r>
          <a:endParaRPr lang="it-IT" sz="2000" b="1" kern="1200" dirty="0" smtClean="0">
            <a:solidFill>
              <a:srgbClr val="003366"/>
            </a:solidFill>
            <a:latin typeface="Arial Narrow" pitchFamily="34" charset="0"/>
          </a:endParaRPr>
        </a:p>
      </dsp:txBody>
      <dsp:txXfrm rot="-5400000">
        <a:off x="790458" y="892287"/>
        <a:ext cx="7454631" cy="662334"/>
      </dsp:txXfrm>
    </dsp:sp>
    <dsp:sp modelId="{EA3FA97C-8F2C-4E28-9177-1673CB055025}">
      <dsp:nvSpPr>
        <dsp:cNvPr id="0" name=""/>
        <dsp:cNvSpPr/>
      </dsp:nvSpPr>
      <dsp:spPr>
        <a:xfrm rot="5400000">
          <a:off x="-169383" y="1864039"/>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rgbClr val="003366"/>
              </a:solidFill>
              <a:effectLst/>
              <a:latin typeface="Arial Narrow" pitchFamily="34" charset="0"/>
            </a:rPr>
            <a:t>2003</a:t>
          </a:r>
        </a:p>
      </dsp:txBody>
      <dsp:txXfrm rot="-5400000">
        <a:off x="1" y="2089885"/>
        <a:ext cx="790457" cy="338767"/>
      </dsp:txXfrm>
    </dsp:sp>
    <dsp:sp modelId="{A259088C-5903-47A9-B38D-58870D9597FD}">
      <dsp:nvSpPr>
        <dsp:cNvPr id="0" name=""/>
        <dsp:cNvSpPr/>
      </dsp:nvSpPr>
      <dsp:spPr>
        <a:xfrm rot="5400000">
          <a:off x="4168690" y="-1683564"/>
          <a:ext cx="733996"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 Evento europeo CAF in Italia</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Prima indagine europea sugli utenti CAF</a:t>
          </a:r>
        </a:p>
      </dsp:txBody>
      <dsp:txXfrm rot="-5400000">
        <a:off x="790458" y="1730499"/>
        <a:ext cx="7454631" cy="662334"/>
      </dsp:txXfrm>
    </dsp:sp>
    <dsp:sp modelId="{D95195D3-5B32-45F3-AD1D-764C68CC1E26}">
      <dsp:nvSpPr>
        <dsp:cNvPr id="0" name=""/>
        <dsp:cNvSpPr/>
      </dsp:nvSpPr>
      <dsp:spPr>
        <a:xfrm rot="5400000">
          <a:off x="-169383" y="2716015"/>
          <a:ext cx="1129224" cy="790457"/>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2004</a:t>
          </a:r>
        </a:p>
      </dsp:txBody>
      <dsp:txXfrm rot="-5400000">
        <a:off x="1" y="2941861"/>
        <a:ext cx="790457" cy="338767"/>
      </dsp:txXfrm>
    </dsp:sp>
    <dsp:sp modelId="{502CA851-8F50-42E3-9D7E-AD6EEDF601A1}">
      <dsp:nvSpPr>
        <dsp:cNvPr id="0" name=""/>
        <dsp:cNvSpPr/>
      </dsp:nvSpPr>
      <dsp:spPr>
        <a:xfrm rot="5400000">
          <a:off x="4168690" y="-831567"/>
          <a:ext cx="733996" cy="7490462"/>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Master </a:t>
          </a:r>
          <a:r>
            <a:rPr lang="it-IT" sz="2000" b="1" kern="1200" dirty="0" err="1" smtClean="0">
              <a:solidFill>
                <a:srgbClr val="003366"/>
              </a:solidFill>
              <a:latin typeface="Arial Narrow" pitchFamily="34" charset="0"/>
            </a:rPr>
            <a:t>Class</a:t>
          </a:r>
          <a:r>
            <a:rPr lang="it-IT" sz="2000" b="1" kern="1200" dirty="0" smtClean="0">
              <a:solidFill>
                <a:srgbClr val="003366"/>
              </a:solidFill>
              <a:latin typeface="Arial Narrow" pitchFamily="34" charset="0"/>
            </a:rPr>
            <a:t> CAF alla II </a:t>
          </a:r>
          <a:r>
            <a:rPr lang="it-IT" sz="2000" b="1" kern="1200" dirty="0" err="1" smtClean="0">
              <a:solidFill>
                <a:srgbClr val="003366"/>
              </a:solidFill>
              <a:latin typeface="Arial Narrow" pitchFamily="34" charset="0"/>
            </a:rPr>
            <a:t>Quality</a:t>
          </a:r>
          <a:r>
            <a:rPr lang="it-IT" sz="2000" b="1" kern="1200" dirty="0" smtClean="0">
              <a:solidFill>
                <a:srgbClr val="003366"/>
              </a:solidFill>
              <a:latin typeface="Arial Narrow" pitchFamily="34" charset="0"/>
            </a:rPr>
            <a:t> </a:t>
          </a:r>
          <a:r>
            <a:rPr lang="it-IT" sz="2000" b="1" kern="1200" dirty="0" err="1" smtClean="0">
              <a:solidFill>
                <a:srgbClr val="003366"/>
              </a:solidFill>
              <a:latin typeface="Arial Narrow" pitchFamily="34" charset="0"/>
            </a:rPr>
            <a:t>Conference</a:t>
          </a:r>
          <a:endParaRPr lang="it-IT" sz="2000" b="1" kern="1200" dirty="0" smtClean="0">
            <a:solidFill>
              <a:srgbClr val="003366"/>
            </a:solidFill>
            <a:latin typeface="Arial Narrow" pitchFamily="34" charset="0"/>
          </a:endParaRPr>
        </a:p>
      </dsp:txBody>
      <dsp:txXfrm rot="-5400000">
        <a:off x="790458" y="2582496"/>
        <a:ext cx="7454631" cy="662334"/>
      </dsp:txXfrm>
    </dsp:sp>
    <dsp:sp modelId="{82B4C4C2-43D5-49FB-8B79-BE27310B998B}">
      <dsp:nvSpPr>
        <dsp:cNvPr id="0" name=""/>
        <dsp:cNvSpPr/>
      </dsp:nvSpPr>
      <dsp:spPr>
        <a:xfrm rot="5400000">
          <a:off x="-169383" y="3540437"/>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2005</a:t>
          </a:r>
        </a:p>
        <a:p>
          <a:pPr lvl="0" algn="ctr" defTabSz="800100">
            <a:lnSpc>
              <a:spcPct val="90000"/>
            </a:lnSpc>
            <a:spcBef>
              <a:spcPct val="0"/>
            </a:spcBef>
            <a:spcAft>
              <a:spcPct val="35000"/>
            </a:spcAft>
          </a:pPr>
          <a:endParaRPr lang="it-IT" sz="1700" b="1" kern="1200" dirty="0" smtClean="0">
            <a:latin typeface="Arial Narrow" pitchFamily="34" charset="0"/>
          </a:endParaRPr>
        </a:p>
      </dsp:txBody>
      <dsp:txXfrm rot="-5400000">
        <a:off x="1" y="3766283"/>
        <a:ext cx="790457" cy="338767"/>
      </dsp:txXfrm>
    </dsp:sp>
    <dsp:sp modelId="{6BE43D7E-A602-4A6A-86FC-4601DFDB3D1D}">
      <dsp:nvSpPr>
        <dsp:cNvPr id="0" name=""/>
        <dsp:cNvSpPr/>
      </dsp:nvSpPr>
      <dsp:spPr>
        <a:xfrm rot="5400000">
          <a:off x="4168690" y="-7146"/>
          <a:ext cx="733996"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II Evento europeo CAF</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Seconda indagine europea sugli utenti CAF</a:t>
          </a:r>
        </a:p>
      </dsp:txBody>
      <dsp:txXfrm rot="-5400000">
        <a:off x="790458" y="3406918"/>
        <a:ext cx="7454631" cy="6623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CF93D-D968-45AF-B121-2A1D80F14FAB}">
      <dsp:nvSpPr>
        <dsp:cNvPr id="0" name=""/>
        <dsp:cNvSpPr/>
      </dsp:nvSpPr>
      <dsp:spPr>
        <a:xfrm rot="5400000">
          <a:off x="-210544" y="213114"/>
          <a:ext cx="1403627" cy="982539"/>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2007</a:t>
          </a:r>
        </a:p>
      </dsp:txBody>
      <dsp:txXfrm rot="-5400000">
        <a:off x="1" y="493840"/>
        <a:ext cx="982539" cy="421088"/>
      </dsp:txXfrm>
    </dsp:sp>
    <dsp:sp modelId="{5503F1F3-21C0-4E50-ADE9-F5B2C289F813}">
      <dsp:nvSpPr>
        <dsp:cNvPr id="0" name=""/>
        <dsp:cNvSpPr/>
      </dsp:nvSpPr>
      <dsp:spPr>
        <a:xfrm rot="5400000">
          <a:off x="4175550" y="-3190440"/>
          <a:ext cx="912358" cy="7298380"/>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it-IT" sz="2100" b="1" kern="1200" dirty="0" smtClean="0">
              <a:latin typeface="Arial Narrow" pitchFamily="34" charset="0"/>
            </a:rPr>
            <a:t> </a:t>
          </a:r>
          <a:r>
            <a:rPr lang="it-IT" sz="2000" b="1" kern="1200" dirty="0" smtClean="0">
              <a:solidFill>
                <a:srgbClr val="003366"/>
              </a:solidFill>
              <a:latin typeface="Arial Narrow" pitchFamily="34" charset="0"/>
            </a:rPr>
            <a:t>III Evento europeo CAF</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 CAF </a:t>
          </a:r>
          <a:r>
            <a:rPr lang="it-IT" sz="2000" b="1" i="1" kern="1200" dirty="0" smtClean="0">
              <a:solidFill>
                <a:srgbClr val="003366"/>
              </a:solidFill>
              <a:latin typeface="Arial Narrow" pitchFamily="34" charset="0"/>
            </a:rPr>
            <a:t>movie</a:t>
          </a:r>
        </a:p>
      </dsp:txBody>
      <dsp:txXfrm rot="-5400000">
        <a:off x="982539" y="47109"/>
        <a:ext cx="7253842" cy="823282"/>
      </dsp:txXfrm>
    </dsp:sp>
    <dsp:sp modelId="{EA3FA97C-8F2C-4E28-9177-1673CB055025}">
      <dsp:nvSpPr>
        <dsp:cNvPr id="0" name=""/>
        <dsp:cNvSpPr/>
      </dsp:nvSpPr>
      <dsp:spPr>
        <a:xfrm rot="5400000">
          <a:off x="-210544" y="1244455"/>
          <a:ext cx="1403627" cy="982539"/>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rgbClr val="003366"/>
              </a:solidFill>
              <a:effectLst/>
              <a:latin typeface="Arial Narrow" pitchFamily="34" charset="0"/>
            </a:rPr>
            <a:t>2008</a:t>
          </a:r>
        </a:p>
      </dsp:txBody>
      <dsp:txXfrm rot="-5400000">
        <a:off x="1" y="1525181"/>
        <a:ext cx="982539" cy="421088"/>
      </dsp:txXfrm>
    </dsp:sp>
    <dsp:sp modelId="{A259088C-5903-47A9-B38D-58870D9597FD}">
      <dsp:nvSpPr>
        <dsp:cNvPr id="0" name=""/>
        <dsp:cNvSpPr/>
      </dsp:nvSpPr>
      <dsp:spPr>
        <a:xfrm rot="5400000">
          <a:off x="4175550" y="-2159097"/>
          <a:ext cx="912358" cy="7298380"/>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CRCAF alla V </a:t>
          </a:r>
          <a:r>
            <a:rPr lang="it-IT" sz="2000" b="1" kern="1200" dirty="0" err="1" smtClean="0">
              <a:solidFill>
                <a:srgbClr val="003366"/>
              </a:solidFill>
              <a:latin typeface="Arial Narrow" pitchFamily="34" charset="0"/>
            </a:rPr>
            <a:t>Quality</a:t>
          </a:r>
          <a:r>
            <a:rPr lang="it-IT" sz="2000" b="1" kern="1200" dirty="0" smtClean="0">
              <a:solidFill>
                <a:srgbClr val="003366"/>
              </a:solidFill>
              <a:latin typeface="Arial Narrow" pitchFamily="34" charset="0"/>
            </a:rPr>
            <a:t> </a:t>
          </a:r>
          <a:r>
            <a:rPr lang="it-IT" sz="2000" b="1" kern="1200" dirty="0" err="1" smtClean="0">
              <a:solidFill>
                <a:srgbClr val="003366"/>
              </a:solidFill>
              <a:latin typeface="Arial Narrow" pitchFamily="34" charset="0"/>
            </a:rPr>
            <a:t>Conference</a:t>
          </a:r>
          <a:r>
            <a:rPr lang="it-IT" sz="2000" b="1" kern="1200" dirty="0" smtClean="0">
              <a:solidFill>
                <a:srgbClr val="003366"/>
              </a:solidFill>
              <a:latin typeface="Arial Narrow" pitchFamily="34" charset="0"/>
            </a:rPr>
            <a:t> </a:t>
          </a:r>
        </a:p>
      </dsp:txBody>
      <dsp:txXfrm rot="-5400000">
        <a:off x="982539" y="1078452"/>
        <a:ext cx="7253842" cy="823282"/>
      </dsp:txXfrm>
    </dsp:sp>
    <dsp:sp modelId="{D95195D3-5B32-45F3-AD1D-764C68CC1E26}">
      <dsp:nvSpPr>
        <dsp:cNvPr id="0" name=""/>
        <dsp:cNvSpPr/>
      </dsp:nvSpPr>
      <dsp:spPr>
        <a:xfrm rot="5400000">
          <a:off x="-210544" y="2298774"/>
          <a:ext cx="1403627" cy="982539"/>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2009</a:t>
          </a:r>
        </a:p>
      </dsp:txBody>
      <dsp:txXfrm rot="-5400000">
        <a:off x="1" y="2579500"/>
        <a:ext cx="982539" cy="421088"/>
      </dsp:txXfrm>
    </dsp:sp>
    <dsp:sp modelId="{502CA851-8F50-42E3-9D7E-AD6EEDF601A1}">
      <dsp:nvSpPr>
        <dsp:cNvPr id="0" name=""/>
        <dsp:cNvSpPr/>
      </dsp:nvSpPr>
      <dsp:spPr>
        <a:xfrm rot="5400000">
          <a:off x="4175550" y="-1130409"/>
          <a:ext cx="912358" cy="7298380"/>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Procedura </a:t>
          </a:r>
          <a:r>
            <a:rPr lang="it-IT" sz="2000" b="1" i="0" kern="1200" dirty="0" smtClean="0">
              <a:solidFill>
                <a:srgbClr val="003366"/>
              </a:solidFill>
              <a:latin typeface="Arial Narrow" pitchFamily="34" charset="0"/>
            </a:rPr>
            <a:t>CAF</a:t>
          </a:r>
          <a:r>
            <a:rPr lang="it-IT" sz="2000" b="1" i="1" kern="1200" dirty="0" smtClean="0">
              <a:solidFill>
                <a:srgbClr val="003366"/>
              </a:solidFill>
              <a:latin typeface="Arial Narrow" pitchFamily="34" charset="0"/>
            </a:rPr>
            <a:t> </a:t>
          </a:r>
          <a:r>
            <a:rPr lang="it-IT" sz="2000" b="1" i="1" kern="1200" dirty="0" err="1" smtClean="0">
              <a:solidFill>
                <a:srgbClr val="003366"/>
              </a:solidFill>
              <a:latin typeface="Arial Narrow" pitchFamily="34" charset="0"/>
            </a:rPr>
            <a:t>External</a:t>
          </a:r>
          <a:r>
            <a:rPr lang="it-IT" sz="2000" b="1" i="1" kern="1200" dirty="0" smtClean="0">
              <a:solidFill>
                <a:srgbClr val="003366"/>
              </a:solidFill>
              <a:latin typeface="Arial Narrow" pitchFamily="34" charset="0"/>
            </a:rPr>
            <a:t> Feedback</a:t>
          </a:r>
        </a:p>
      </dsp:txBody>
      <dsp:txXfrm rot="-5400000">
        <a:off x="982539" y="2107140"/>
        <a:ext cx="7253842" cy="823282"/>
      </dsp:txXfrm>
    </dsp:sp>
    <dsp:sp modelId="{82B4C4C2-43D5-49FB-8B79-BE27310B998B}">
      <dsp:nvSpPr>
        <dsp:cNvPr id="0" name=""/>
        <dsp:cNvSpPr/>
      </dsp:nvSpPr>
      <dsp:spPr>
        <a:xfrm rot="5400000">
          <a:off x="-210544" y="3329076"/>
          <a:ext cx="1403627" cy="982539"/>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2010</a:t>
          </a:r>
        </a:p>
        <a:p>
          <a:pPr lvl="0" algn="ctr" defTabSz="800100">
            <a:lnSpc>
              <a:spcPct val="90000"/>
            </a:lnSpc>
            <a:spcBef>
              <a:spcPct val="0"/>
            </a:spcBef>
            <a:spcAft>
              <a:spcPct val="35000"/>
            </a:spcAft>
          </a:pPr>
          <a:endParaRPr lang="it-IT" sz="1700" b="1" kern="1200" dirty="0" smtClean="0">
            <a:latin typeface="Arial Narrow" pitchFamily="34" charset="0"/>
          </a:endParaRPr>
        </a:p>
      </dsp:txBody>
      <dsp:txXfrm rot="-5400000">
        <a:off x="1" y="3609802"/>
        <a:ext cx="982539" cy="421088"/>
      </dsp:txXfrm>
    </dsp:sp>
    <dsp:sp modelId="{6BE43D7E-A602-4A6A-86FC-4601DFDB3D1D}">
      <dsp:nvSpPr>
        <dsp:cNvPr id="0" name=""/>
        <dsp:cNvSpPr/>
      </dsp:nvSpPr>
      <dsp:spPr>
        <a:xfrm rot="5400000">
          <a:off x="4175310" y="-145166"/>
          <a:ext cx="912837" cy="7298380"/>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IV Evento europeo CAF</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CAF </a:t>
          </a:r>
          <a:r>
            <a:rPr lang="it-IT" sz="2000" b="1" i="1" kern="1200" dirty="0" err="1" smtClean="0">
              <a:solidFill>
                <a:srgbClr val="003366"/>
              </a:solidFill>
              <a:latin typeface="Arial Narrow" pitchFamily="34" charset="0"/>
            </a:rPr>
            <a:t>Education</a:t>
          </a:r>
          <a:endParaRPr lang="it-IT" sz="2000" b="1" i="1" kern="1200" dirty="0" smtClean="0">
            <a:solidFill>
              <a:srgbClr val="003366"/>
            </a:solidFill>
            <a:latin typeface="Arial Narrow" pitchFamily="34" charset="0"/>
          </a:endParaRPr>
        </a:p>
        <a:p>
          <a:pPr marL="228600" lvl="1" indent="-228600" algn="l" defTabSz="889000">
            <a:lnSpc>
              <a:spcPct val="90000"/>
            </a:lnSpc>
            <a:spcBef>
              <a:spcPct val="0"/>
            </a:spcBef>
            <a:spcAft>
              <a:spcPct val="15000"/>
            </a:spcAft>
            <a:buChar char="••"/>
          </a:pPr>
          <a:r>
            <a:rPr lang="it-IT" sz="2000" b="1" i="0" kern="1200" dirty="0" smtClean="0">
              <a:solidFill>
                <a:srgbClr val="003366"/>
              </a:solidFill>
              <a:latin typeface="Arial Narrow" pitchFamily="34" charset="0"/>
            </a:rPr>
            <a:t>2000 utenti CAF registrati</a:t>
          </a:r>
        </a:p>
      </dsp:txBody>
      <dsp:txXfrm rot="-5400000">
        <a:off x="982539" y="3092166"/>
        <a:ext cx="7253819" cy="8237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C472A-05ED-4B40-A81C-D774384D51F8}">
      <dsp:nvSpPr>
        <dsp:cNvPr id="0" name=""/>
        <dsp:cNvSpPr/>
      </dsp:nvSpPr>
      <dsp:spPr>
        <a:xfrm rot="5400000">
          <a:off x="-169383" y="169383"/>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effectLst/>
              <a:latin typeface="Arial Narrow" pitchFamily="34" charset="0"/>
            </a:rPr>
            <a:t>     </a:t>
          </a:r>
          <a:r>
            <a:rPr lang="it-IT" sz="1800" b="1" kern="1200" dirty="0" smtClean="0">
              <a:solidFill>
                <a:srgbClr val="003366"/>
              </a:solidFill>
              <a:effectLst/>
              <a:latin typeface="Arial Narrow" pitchFamily="34" charset="0"/>
            </a:rPr>
            <a:t>2001/02</a:t>
          </a:r>
        </a:p>
        <a:p>
          <a:pPr lvl="0" algn="ctr" defTabSz="800100">
            <a:lnSpc>
              <a:spcPct val="90000"/>
            </a:lnSpc>
            <a:spcBef>
              <a:spcPct val="0"/>
            </a:spcBef>
            <a:spcAft>
              <a:spcPct val="35000"/>
            </a:spcAft>
          </a:pPr>
          <a:endParaRPr lang="it-IT" sz="1800" b="1" kern="1200" dirty="0" smtClean="0">
            <a:effectLst/>
            <a:latin typeface="Arial Narrow" pitchFamily="34" charset="0"/>
          </a:endParaRPr>
        </a:p>
      </dsp:txBody>
      <dsp:txXfrm rot="-5400000">
        <a:off x="1" y="395229"/>
        <a:ext cx="790457" cy="338767"/>
      </dsp:txXfrm>
    </dsp:sp>
    <dsp:sp modelId="{6BA691D8-D11E-460E-83CA-9DAEFA707306}">
      <dsp:nvSpPr>
        <dsp:cNvPr id="0" name=""/>
        <dsp:cNvSpPr/>
      </dsp:nvSpPr>
      <dsp:spPr>
        <a:xfrm rot="5400000">
          <a:off x="4168497" y="-3375467"/>
          <a:ext cx="734382"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Sperimentazione del modello </a:t>
          </a:r>
        </a:p>
      </dsp:txBody>
      <dsp:txXfrm rot="-5400000">
        <a:off x="790457" y="38423"/>
        <a:ext cx="7454612" cy="662682"/>
      </dsp:txXfrm>
    </dsp:sp>
    <dsp:sp modelId="{4B9CF93D-D968-45AF-B121-2A1D80F14FAB}">
      <dsp:nvSpPr>
        <dsp:cNvPr id="0" name=""/>
        <dsp:cNvSpPr/>
      </dsp:nvSpPr>
      <dsp:spPr>
        <a:xfrm rot="5400000">
          <a:off x="-169383" y="963417"/>
          <a:ext cx="1129224" cy="790457"/>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2003</a:t>
          </a:r>
        </a:p>
      </dsp:txBody>
      <dsp:txXfrm rot="-5400000">
        <a:off x="1" y="1189263"/>
        <a:ext cx="790457" cy="338767"/>
      </dsp:txXfrm>
    </dsp:sp>
    <dsp:sp modelId="{5503F1F3-21C0-4E50-ADE9-F5B2C289F813}">
      <dsp:nvSpPr>
        <dsp:cNvPr id="0" name=""/>
        <dsp:cNvSpPr/>
      </dsp:nvSpPr>
      <dsp:spPr>
        <a:xfrm rot="5400000">
          <a:off x="4168690" y="-2584203"/>
          <a:ext cx="733996" cy="7490462"/>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it-IT" sz="2100" b="1" kern="1200" dirty="0" smtClean="0">
              <a:latin typeface="Arial Narrow" pitchFamily="34" charset="0"/>
            </a:rPr>
            <a:t> </a:t>
          </a:r>
          <a:r>
            <a:rPr lang="it-IT" sz="2000" b="1" kern="1200" dirty="0" smtClean="0">
              <a:solidFill>
                <a:srgbClr val="003366"/>
              </a:solidFill>
              <a:latin typeface="Arial Narrow" pitchFamily="34" charset="0"/>
            </a:rPr>
            <a:t>I Evento europeo CAF a Roma</a:t>
          </a:r>
        </a:p>
      </dsp:txBody>
      <dsp:txXfrm rot="-5400000">
        <a:off x="790458" y="829860"/>
        <a:ext cx="7454631" cy="662334"/>
      </dsp:txXfrm>
    </dsp:sp>
    <dsp:sp modelId="{EA3FA97C-8F2C-4E28-9177-1673CB055025}">
      <dsp:nvSpPr>
        <dsp:cNvPr id="0" name=""/>
        <dsp:cNvSpPr/>
      </dsp:nvSpPr>
      <dsp:spPr>
        <a:xfrm rot="5400000">
          <a:off x="-169383" y="1787839"/>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rgbClr val="003366"/>
              </a:solidFill>
              <a:effectLst/>
              <a:latin typeface="Arial Narrow" pitchFamily="34" charset="0"/>
            </a:rPr>
            <a:t>2004</a:t>
          </a:r>
        </a:p>
      </dsp:txBody>
      <dsp:txXfrm rot="-5400000">
        <a:off x="1" y="2013685"/>
        <a:ext cx="790457" cy="338767"/>
      </dsp:txXfrm>
    </dsp:sp>
    <dsp:sp modelId="{A259088C-5903-47A9-B38D-58870D9597FD}">
      <dsp:nvSpPr>
        <dsp:cNvPr id="0" name=""/>
        <dsp:cNvSpPr/>
      </dsp:nvSpPr>
      <dsp:spPr>
        <a:xfrm rot="5400000">
          <a:off x="4168690" y="-1759760"/>
          <a:ext cx="733996"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Premio Qualità PPAA basato sul CAF</a:t>
          </a:r>
        </a:p>
      </dsp:txBody>
      <dsp:txXfrm rot="-5400000">
        <a:off x="790458" y="1654303"/>
        <a:ext cx="7454631" cy="662334"/>
      </dsp:txXfrm>
    </dsp:sp>
    <dsp:sp modelId="{D95195D3-5B32-45F3-AD1D-764C68CC1E26}">
      <dsp:nvSpPr>
        <dsp:cNvPr id="0" name=""/>
        <dsp:cNvSpPr/>
      </dsp:nvSpPr>
      <dsp:spPr>
        <a:xfrm rot="5400000">
          <a:off x="-169383" y="2626038"/>
          <a:ext cx="1129224" cy="790457"/>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2005</a:t>
          </a:r>
        </a:p>
      </dsp:txBody>
      <dsp:txXfrm rot="-5400000">
        <a:off x="1" y="2851884"/>
        <a:ext cx="790457" cy="338767"/>
      </dsp:txXfrm>
    </dsp:sp>
    <dsp:sp modelId="{502CA851-8F50-42E3-9D7E-AD6EEDF601A1}">
      <dsp:nvSpPr>
        <dsp:cNvPr id="0" name=""/>
        <dsp:cNvSpPr/>
      </dsp:nvSpPr>
      <dsp:spPr>
        <a:xfrm rot="5400000">
          <a:off x="4168690" y="-921548"/>
          <a:ext cx="733996" cy="7490462"/>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Prime iniziative di supporto (progetto Percorsi di qualità)</a:t>
          </a:r>
        </a:p>
      </dsp:txBody>
      <dsp:txXfrm rot="-5400000">
        <a:off x="790458" y="2492515"/>
        <a:ext cx="7454631" cy="662334"/>
      </dsp:txXfrm>
    </dsp:sp>
    <dsp:sp modelId="{82B4C4C2-43D5-49FB-8B79-BE27310B998B}">
      <dsp:nvSpPr>
        <dsp:cNvPr id="0" name=""/>
        <dsp:cNvSpPr/>
      </dsp:nvSpPr>
      <dsp:spPr>
        <a:xfrm rot="5400000">
          <a:off x="-169383" y="3478013"/>
          <a:ext cx="1129224" cy="790457"/>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2006</a:t>
          </a:r>
        </a:p>
        <a:p>
          <a:pPr lvl="0" algn="ctr" defTabSz="800100">
            <a:lnSpc>
              <a:spcPct val="90000"/>
            </a:lnSpc>
            <a:spcBef>
              <a:spcPct val="0"/>
            </a:spcBef>
            <a:spcAft>
              <a:spcPct val="35000"/>
            </a:spcAft>
          </a:pPr>
          <a:endParaRPr lang="it-IT" sz="1700" b="1" kern="1200" dirty="0" smtClean="0">
            <a:latin typeface="Arial Narrow" pitchFamily="34" charset="0"/>
          </a:endParaRPr>
        </a:p>
      </dsp:txBody>
      <dsp:txXfrm rot="-5400000">
        <a:off x="1" y="3703859"/>
        <a:ext cx="790457" cy="338767"/>
      </dsp:txXfrm>
    </dsp:sp>
    <dsp:sp modelId="{6BE43D7E-A602-4A6A-86FC-4601DFDB3D1D}">
      <dsp:nvSpPr>
        <dsp:cNvPr id="0" name=""/>
        <dsp:cNvSpPr/>
      </dsp:nvSpPr>
      <dsp:spPr>
        <a:xfrm rot="5400000">
          <a:off x="4168690" y="-69536"/>
          <a:ext cx="733996" cy="7490462"/>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Direttiva per una pubblica amministrazione di qualità</a:t>
          </a:r>
        </a:p>
      </dsp:txBody>
      <dsp:txXfrm rot="-5400000">
        <a:off x="790458" y="3344527"/>
        <a:ext cx="7454631" cy="6623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CF93D-D968-45AF-B121-2A1D80F14FAB}">
      <dsp:nvSpPr>
        <dsp:cNvPr id="0" name=""/>
        <dsp:cNvSpPr/>
      </dsp:nvSpPr>
      <dsp:spPr>
        <a:xfrm rot="5400000">
          <a:off x="-210544" y="213114"/>
          <a:ext cx="1403627" cy="982539"/>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2008</a:t>
          </a:r>
        </a:p>
      </dsp:txBody>
      <dsp:txXfrm rot="-5400000">
        <a:off x="1" y="493840"/>
        <a:ext cx="982539" cy="421088"/>
      </dsp:txXfrm>
    </dsp:sp>
    <dsp:sp modelId="{5503F1F3-21C0-4E50-ADE9-F5B2C289F813}">
      <dsp:nvSpPr>
        <dsp:cNvPr id="0" name=""/>
        <dsp:cNvSpPr/>
      </dsp:nvSpPr>
      <dsp:spPr>
        <a:xfrm rot="5400000">
          <a:off x="4175550" y="-3190440"/>
          <a:ext cx="912358" cy="7298380"/>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latin typeface="Arial Narrow" pitchFamily="34" charset="0"/>
            </a:rPr>
            <a:t> </a:t>
          </a:r>
          <a:r>
            <a:rPr lang="it-IT" sz="2000" b="1" kern="1200" dirty="0" smtClean="0">
              <a:solidFill>
                <a:srgbClr val="003366"/>
              </a:solidFill>
              <a:latin typeface="Arial Narrow" pitchFamily="34" charset="0"/>
            </a:rPr>
            <a:t>II edizione Premio Qualità PPAA</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 CAF istruzione</a:t>
          </a:r>
        </a:p>
      </dsp:txBody>
      <dsp:txXfrm rot="-5400000">
        <a:off x="982539" y="47109"/>
        <a:ext cx="7253842" cy="823282"/>
      </dsp:txXfrm>
    </dsp:sp>
    <dsp:sp modelId="{EA3FA97C-8F2C-4E28-9177-1673CB055025}">
      <dsp:nvSpPr>
        <dsp:cNvPr id="0" name=""/>
        <dsp:cNvSpPr/>
      </dsp:nvSpPr>
      <dsp:spPr>
        <a:xfrm rot="5400000">
          <a:off x="-210544" y="1243669"/>
          <a:ext cx="1403627" cy="982539"/>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rgbClr val="003366"/>
              </a:solidFill>
              <a:effectLst/>
              <a:latin typeface="Arial Narrow" pitchFamily="34" charset="0"/>
            </a:rPr>
            <a:t>2009</a:t>
          </a:r>
        </a:p>
      </dsp:txBody>
      <dsp:txXfrm rot="-5400000">
        <a:off x="1" y="1524395"/>
        <a:ext cx="982539" cy="421088"/>
      </dsp:txXfrm>
    </dsp:sp>
    <dsp:sp modelId="{A259088C-5903-47A9-B38D-58870D9597FD}">
      <dsp:nvSpPr>
        <dsp:cNvPr id="0" name=""/>
        <dsp:cNvSpPr/>
      </dsp:nvSpPr>
      <dsp:spPr>
        <a:xfrm rot="5400000">
          <a:off x="4175550" y="-2207552"/>
          <a:ext cx="912358" cy="7298380"/>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CAF Giustizia</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Concorso Premiamo i risultati </a:t>
          </a:r>
        </a:p>
      </dsp:txBody>
      <dsp:txXfrm rot="-5400000">
        <a:off x="982539" y="1029997"/>
        <a:ext cx="7253842" cy="823282"/>
      </dsp:txXfrm>
    </dsp:sp>
    <dsp:sp modelId="{D95195D3-5B32-45F3-AD1D-764C68CC1E26}">
      <dsp:nvSpPr>
        <dsp:cNvPr id="0" name=""/>
        <dsp:cNvSpPr/>
      </dsp:nvSpPr>
      <dsp:spPr>
        <a:xfrm rot="5400000">
          <a:off x="-210544" y="2265606"/>
          <a:ext cx="1403627" cy="982539"/>
        </a:xfrm>
        <a:prstGeom prst="chevron">
          <a:avLst/>
        </a:prstGeom>
        <a:solidFill>
          <a:schemeClr val="bg1">
            <a:lumMod val="75000"/>
          </a:schemeClr>
        </a:solidFill>
        <a:ln w="25400" cap="flat" cmpd="sng" algn="ctr">
          <a:solidFill>
            <a:srgbClr val="00336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lumMod val="95000"/>
                </a:schemeClr>
              </a:solidFill>
              <a:effectLst/>
              <a:latin typeface="Arial Narrow" pitchFamily="34" charset="0"/>
            </a:rPr>
            <a:t>2010</a:t>
          </a:r>
        </a:p>
      </dsp:txBody>
      <dsp:txXfrm rot="-5400000">
        <a:off x="1" y="2546332"/>
        <a:ext cx="982539" cy="421088"/>
      </dsp:txXfrm>
    </dsp:sp>
    <dsp:sp modelId="{502CA851-8F50-42E3-9D7E-AD6EEDF601A1}">
      <dsp:nvSpPr>
        <dsp:cNvPr id="0" name=""/>
        <dsp:cNvSpPr/>
      </dsp:nvSpPr>
      <dsp:spPr>
        <a:xfrm rot="5400000">
          <a:off x="4175550" y="-1216590"/>
          <a:ext cx="912358" cy="7298380"/>
        </a:xfrm>
        <a:prstGeom prst="round2SameRect">
          <a:avLst/>
        </a:prstGeom>
        <a:noFill/>
        <a:ln w="25400" cap="flat" cmpd="sng" algn="ctr">
          <a:solidFill>
            <a:srgbClr val="A50021"/>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III edizione Premio Qualità PPAA</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Sperimentazione CAF </a:t>
          </a:r>
          <a:r>
            <a:rPr lang="it-IT" sz="2000" b="1" i="1" kern="1200" dirty="0" err="1" smtClean="0">
              <a:solidFill>
                <a:srgbClr val="003366"/>
              </a:solidFill>
              <a:latin typeface="Arial Narrow" pitchFamily="34" charset="0"/>
            </a:rPr>
            <a:t>External</a:t>
          </a:r>
          <a:r>
            <a:rPr lang="it-IT" sz="2000" b="1" i="1" kern="1200" dirty="0" smtClean="0">
              <a:solidFill>
                <a:srgbClr val="003366"/>
              </a:solidFill>
              <a:latin typeface="Arial Narrow" pitchFamily="34" charset="0"/>
            </a:rPr>
            <a:t> Feedback </a:t>
          </a:r>
        </a:p>
      </dsp:txBody>
      <dsp:txXfrm rot="-5400000">
        <a:off x="982539" y="2020959"/>
        <a:ext cx="7253842" cy="823282"/>
      </dsp:txXfrm>
    </dsp:sp>
    <dsp:sp modelId="{82B4C4C2-43D5-49FB-8B79-BE27310B998B}">
      <dsp:nvSpPr>
        <dsp:cNvPr id="0" name=""/>
        <dsp:cNvSpPr/>
      </dsp:nvSpPr>
      <dsp:spPr>
        <a:xfrm rot="5400000">
          <a:off x="-210544" y="3130280"/>
          <a:ext cx="1403627" cy="982539"/>
        </a:xfrm>
        <a:prstGeom prst="chevron">
          <a:avLst/>
        </a:prstGeom>
        <a:solidFill>
          <a:schemeClr val="bg1">
            <a:lumMod val="75000"/>
          </a:schemeClr>
        </a:solidFill>
        <a:ln w="25400" cap="flat" cmpd="sng" algn="ctr">
          <a:solidFill>
            <a:srgbClr val="A5002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2011</a:t>
          </a:r>
        </a:p>
        <a:p>
          <a:pPr lvl="0" algn="ctr" defTabSz="800100">
            <a:lnSpc>
              <a:spcPct val="90000"/>
            </a:lnSpc>
            <a:spcBef>
              <a:spcPct val="0"/>
            </a:spcBef>
            <a:spcAft>
              <a:spcPct val="35000"/>
            </a:spcAft>
          </a:pPr>
          <a:endParaRPr lang="it-IT" sz="1700" b="1" kern="1200" dirty="0" smtClean="0">
            <a:latin typeface="Arial Narrow" pitchFamily="34" charset="0"/>
          </a:endParaRPr>
        </a:p>
      </dsp:txBody>
      <dsp:txXfrm rot="-5400000">
        <a:off x="1" y="3411006"/>
        <a:ext cx="982539" cy="421088"/>
      </dsp:txXfrm>
    </dsp:sp>
    <dsp:sp modelId="{6BE43D7E-A602-4A6A-86FC-4601DFDB3D1D}">
      <dsp:nvSpPr>
        <dsp:cNvPr id="0" name=""/>
        <dsp:cNvSpPr/>
      </dsp:nvSpPr>
      <dsp:spPr>
        <a:xfrm rot="5400000">
          <a:off x="4175310" y="-201150"/>
          <a:ext cx="912837" cy="7298380"/>
        </a:xfrm>
        <a:prstGeom prst="round2SameRect">
          <a:avLst/>
        </a:prstGeom>
        <a:noFill/>
        <a:ln w="25400" cap="flat" cmpd="sng" algn="ctr">
          <a:solidFill>
            <a:srgbClr val="003366"/>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80000"/>
            </a:lnSpc>
            <a:spcBef>
              <a:spcPct val="0"/>
            </a:spcBef>
            <a:spcAft>
              <a:spcPts val="0"/>
            </a:spcAft>
            <a:buChar char="••"/>
          </a:pPr>
          <a:r>
            <a:rPr lang="it-IT" sz="1800" b="1" kern="1200" dirty="0" smtClean="0">
              <a:solidFill>
                <a:srgbClr val="003366"/>
              </a:solidFill>
              <a:latin typeface="Arial Narrow" pitchFamily="34" charset="0"/>
            </a:rPr>
            <a:t>Attuazione CAF </a:t>
          </a:r>
          <a:r>
            <a:rPr lang="it-IT" sz="1800" b="1" i="1" kern="1200" dirty="0" err="1" smtClean="0">
              <a:solidFill>
                <a:srgbClr val="003366"/>
              </a:solidFill>
              <a:latin typeface="Arial Narrow" pitchFamily="34" charset="0"/>
            </a:rPr>
            <a:t>External</a:t>
          </a:r>
          <a:r>
            <a:rPr lang="it-IT" sz="1800" b="1" i="1" kern="1200" dirty="0" smtClean="0">
              <a:solidFill>
                <a:srgbClr val="003366"/>
              </a:solidFill>
              <a:latin typeface="Arial Narrow" pitchFamily="34" charset="0"/>
            </a:rPr>
            <a:t> Feedback </a:t>
          </a:r>
          <a:endParaRPr lang="it-IT" sz="1800" b="1" kern="1200" dirty="0" smtClean="0">
            <a:solidFill>
              <a:srgbClr val="003366"/>
            </a:solidFill>
            <a:latin typeface="Arial Narrow" pitchFamily="34" charset="0"/>
          </a:endParaRPr>
        </a:p>
        <a:p>
          <a:pPr marL="171450" lvl="1" indent="-171450" algn="l" defTabSz="800100">
            <a:lnSpc>
              <a:spcPct val="80000"/>
            </a:lnSpc>
            <a:spcBef>
              <a:spcPct val="0"/>
            </a:spcBef>
            <a:spcAft>
              <a:spcPts val="0"/>
            </a:spcAft>
            <a:buChar char="••"/>
          </a:pPr>
          <a:r>
            <a:rPr lang="it-IT" sz="1800" b="1" kern="1200" dirty="0" smtClean="0">
              <a:solidFill>
                <a:srgbClr val="003366"/>
              </a:solidFill>
              <a:latin typeface="Arial Narrow" pitchFamily="34" charset="0"/>
            </a:rPr>
            <a:t>Protocolli di intesa per la diffusione del CAF</a:t>
          </a:r>
        </a:p>
        <a:p>
          <a:pPr marL="171450" lvl="1" indent="-171450" algn="l" defTabSz="800100">
            <a:lnSpc>
              <a:spcPct val="80000"/>
            </a:lnSpc>
            <a:spcBef>
              <a:spcPct val="0"/>
            </a:spcBef>
            <a:spcAft>
              <a:spcPts val="0"/>
            </a:spcAft>
            <a:buChar char="••"/>
          </a:pPr>
          <a:r>
            <a:rPr lang="it-IT" sz="1800" b="1" kern="1200" dirty="0" smtClean="0">
              <a:solidFill>
                <a:srgbClr val="003366"/>
              </a:solidFill>
              <a:latin typeface="Arial Narrow" pitchFamily="34" charset="0"/>
            </a:rPr>
            <a:t>368 utenti CAF registrati </a:t>
          </a:r>
        </a:p>
        <a:p>
          <a:pPr marL="171450" lvl="1" indent="-171450" algn="l" defTabSz="800100">
            <a:lnSpc>
              <a:spcPct val="80000"/>
            </a:lnSpc>
            <a:spcBef>
              <a:spcPct val="0"/>
            </a:spcBef>
            <a:spcAft>
              <a:spcPts val="0"/>
            </a:spcAft>
            <a:buChar char="••"/>
          </a:pPr>
          <a:r>
            <a:rPr lang="it-IT" sz="1800" b="1" kern="1200" dirty="0" smtClean="0">
              <a:solidFill>
                <a:srgbClr val="003366"/>
              </a:solidFill>
              <a:latin typeface="Arial Narrow" pitchFamily="34" charset="0"/>
            </a:rPr>
            <a:t>III Evento nazionale CAF</a:t>
          </a:r>
        </a:p>
      </dsp:txBody>
      <dsp:txXfrm rot="-5400000">
        <a:off x="982539" y="3036182"/>
        <a:ext cx="7253819" cy="8237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F452B-94BE-4A28-803A-D91A2BE6F6BC}">
      <dsp:nvSpPr>
        <dsp:cNvPr id="0" name=""/>
        <dsp:cNvSpPr/>
      </dsp:nvSpPr>
      <dsp:spPr>
        <a:xfrm>
          <a:off x="1548073" y="277291"/>
          <a:ext cx="6624605" cy="5536382"/>
        </a:xfrm>
        <a:prstGeom prst="pie">
          <a:avLst>
            <a:gd name="adj1" fmla="val 16200000"/>
            <a:gd name="adj2" fmla="val 2052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it-IT" sz="1800" b="1" kern="1200" dirty="0" smtClean="0">
              <a:latin typeface="Arial Narrow" pitchFamily="34" charset="0"/>
            </a:rPr>
            <a:t>Sviluppo di </a:t>
          </a:r>
          <a:r>
            <a:rPr lang="it-IT" sz="1800" b="1" kern="1200" dirty="0" err="1" smtClean="0">
              <a:latin typeface="Arial Narrow" pitchFamily="34" charset="0"/>
            </a:rPr>
            <a:t>know</a:t>
          </a:r>
          <a:r>
            <a:rPr lang="it-IT" sz="1800" b="1" kern="1200" dirty="0" smtClean="0">
              <a:latin typeface="Arial Narrow" pitchFamily="34" charset="0"/>
            </a:rPr>
            <a:t> </a:t>
          </a:r>
          <a:r>
            <a:rPr lang="it-IT" sz="1800" b="1" kern="1200" dirty="0" err="1" smtClean="0">
              <a:latin typeface="Arial Narrow" pitchFamily="34" charset="0"/>
            </a:rPr>
            <a:t>how</a:t>
          </a:r>
          <a:endParaRPr lang="it-IT" sz="1800" b="1" kern="1200" dirty="0" smtClean="0">
            <a:latin typeface="Arial Narrow" pitchFamily="34" charset="0"/>
          </a:endParaRPr>
        </a:p>
      </dsp:txBody>
      <dsp:txXfrm>
        <a:off x="4943972" y="1104453"/>
        <a:ext cx="2247633" cy="1285231"/>
      </dsp:txXfrm>
    </dsp:sp>
    <dsp:sp modelId="{3568AE2D-EE69-45EA-BF05-472368DD1BA6}">
      <dsp:nvSpPr>
        <dsp:cNvPr id="0" name=""/>
        <dsp:cNvSpPr/>
      </dsp:nvSpPr>
      <dsp:spPr>
        <a:xfrm>
          <a:off x="1455631" y="554562"/>
          <a:ext cx="6868203" cy="5444506"/>
        </a:xfrm>
        <a:prstGeom prst="pie">
          <a:avLst>
            <a:gd name="adj1" fmla="val 20520000"/>
            <a:gd name="adj2" fmla="val 324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it-IT" sz="1800" b="1" kern="1200" smtClean="0">
              <a:latin typeface="Arial Narrow" pitchFamily="34" charset="0"/>
            </a:rPr>
            <a:t>Sperimentazione</a:t>
          </a:r>
          <a:endParaRPr lang="it-IT" sz="1800" b="1" kern="1200" dirty="0" smtClean="0">
            <a:latin typeface="Arial Narrow" pitchFamily="34" charset="0"/>
          </a:endParaRPr>
        </a:p>
      </dsp:txBody>
      <dsp:txXfrm>
        <a:off x="5944493" y="3017553"/>
        <a:ext cx="2044108" cy="1367608"/>
      </dsp:txXfrm>
    </dsp:sp>
    <dsp:sp modelId="{859E0AEC-72E7-4BA1-BBA6-9259EDD40589}">
      <dsp:nvSpPr>
        <dsp:cNvPr id="0" name=""/>
        <dsp:cNvSpPr/>
      </dsp:nvSpPr>
      <dsp:spPr>
        <a:xfrm>
          <a:off x="1917815" y="462171"/>
          <a:ext cx="5580547" cy="5872474"/>
        </a:xfrm>
        <a:prstGeom prst="pie">
          <a:avLst>
            <a:gd name="adj1" fmla="val 3240000"/>
            <a:gd name="adj2" fmla="val 756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it-IT" sz="1800" b="1" kern="1200" smtClean="0">
              <a:latin typeface="Arial Narrow" pitchFamily="34" charset="0"/>
            </a:rPr>
            <a:t>Promozione</a:t>
          </a:r>
          <a:endParaRPr lang="it-IT" sz="1800" b="1" kern="1200" dirty="0" smtClean="0">
            <a:latin typeface="Arial Narrow" pitchFamily="34" charset="0"/>
          </a:endParaRPr>
        </a:p>
      </dsp:txBody>
      <dsp:txXfrm>
        <a:off x="3711562" y="4866527"/>
        <a:ext cx="1993052" cy="1258387"/>
      </dsp:txXfrm>
    </dsp:sp>
    <dsp:sp modelId="{12954818-C3A9-4D51-9368-CF47AEAC1DE2}">
      <dsp:nvSpPr>
        <dsp:cNvPr id="0" name=""/>
        <dsp:cNvSpPr/>
      </dsp:nvSpPr>
      <dsp:spPr>
        <a:xfrm>
          <a:off x="1363241" y="462171"/>
          <a:ext cx="6520544" cy="5511138"/>
        </a:xfrm>
        <a:prstGeom prst="pie">
          <a:avLst>
            <a:gd name="adj1" fmla="val 7560000"/>
            <a:gd name="adj2" fmla="val 1188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it-IT" sz="1800" b="1" kern="1200" dirty="0" smtClean="0">
              <a:latin typeface="Arial Narrow" pitchFamily="34" charset="0"/>
            </a:rPr>
            <a:t>Assistenza tecnica</a:t>
          </a:r>
        </a:p>
      </dsp:txBody>
      <dsp:txXfrm>
        <a:off x="1673743" y="2955306"/>
        <a:ext cx="1940638" cy="1384345"/>
      </dsp:txXfrm>
    </dsp:sp>
    <dsp:sp modelId="{B66C7361-A6DE-4FB4-A1B8-CD84875D49FA}">
      <dsp:nvSpPr>
        <dsp:cNvPr id="0" name=""/>
        <dsp:cNvSpPr/>
      </dsp:nvSpPr>
      <dsp:spPr>
        <a:xfrm>
          <a:off x="1363215" y="277313"/>
          <a:ext cx="6433500" cy="5346871"/>
        </a:xfrm>
        <a:prstGeom prst="pie">
          <a:avLst>
            <a:gd name="adj1" fmla="val 11880000"/>
            <a:gd name="adj2" fmla="val 16200000"/>
          </a:avLst>
        </a:prstGeom>
        <a:solidFill>
          <a:schemeClr val="lt1">
            <a:hueOff val="0"/>
            <a:satOff val="0"/>
            <a:lumOff val="0"/>
            <a:alphaOff val="0"/>
          </a:schemeClr>
        </a:solidFill>
        <a:ln>
          <a:noFill/>
        </a:ln>
        <a:effectLst>
          <a:outerShdw blurRad="40000" dist="230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2860" tIns="22860" rIns="22860" bIns="22860" numCol="1" spcCol="1270" anchor="ctr" anchorCtr="0">
          <a:noAutofit/>
          <a:sp3d extrusionH="28000" prstMaterial="matte"/>
        </a:bodyPr>
        <a:lstStyle/>
        <a:p>
          <a:pPr lvl="0" algn="ctr" defTabSz="800100">
            <a:lnSpc>
              <a:spcPct val="90000"/>
            </a:lnSpc>
            <a:spcBef>
              <a:spcPct val="0"/>
            </a:spcBef>
            <a:spcAft>
              <a:spcPct val="35000"/>
            </a:spcAft>
          </a:pPr>
          <a:r>
            <a:rPr lang="it-IT" sz="1800" b="1" kern="1200" smtClean="0">
              <a:latin typeface="Arial Narrow" pitchFamily="34" charset="0"/>
            </a:rPr>
            <a:t>Partnership</a:t>
          </a:r>
          <a:endParaRPr lang="it-IT" sz="1800" kern="1200" dirty="0">
            <a:latin typeface="Arial Narrow" pitchFamily="34" charset="0"/>
          </a:endParaRPr>
        </a:p>
      </dsp:txBody>
      <dsp:txXfrm>
        <a:off x="2301434" y="1092075"/>
        <a:ext cx="2182794" cy="1241238"/>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ea typeface="+mn-ea"/>
                <a:cs typeface="+mn-cs"/>
              </a:defRPr>
            </a:lvl1pPr>
          </a:lstStyle>
          <a:p>
            <a:pPr>
              <a:defRPr/>
            </a:pPr>
            <a:endParaRPr lang="it-IT"/>
          </a:p>
        </p:txBody>
      </p:sp>
      <p:sp>
        <p:nvSpPr>
          <p:cNvPr id="3" name="Segnaposto data 2"/>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F5E7357-E2B2-E645-A456-65BF31EE2846}" type="datetimeFigureOut">
              <a:rPr lang="it-IT"/>
              <a:pPr/>
              <a:t>08/10/12</a:t>
            </a:fld>
            <a:endParaRPr lang="it-IT"/>
          </a:p>
        </p:txBody>
      </p:sp>
      <p:sp>
        <p:nvSpPr>
          <p:cNvPr id="4" name="Segnaposto immagine diapositiva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it-IT" noProof="0" smtClean="0"/>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ea typeface="+mn-ea"/>
                <a:cs typeface="+mn-cs"/>
              </a:defRPr>
            </a:lvl1pPr>
          </a:lstStyle>
          <a:p>
            <a:pPr>
              <a:defRPr/>
            </a:pPr>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E608B41-F7EA-8A44-948D-B5512FB94270}" type="slidenum">
              <a:rPr lang="it-IT"/>
              <a:pPr/>
              <a:t>‹n.›</a:t>
            </a:fld>
            <a:endParaRPr lang="it-IT"/>
          </a:p>
        </p:txBody>
      </p:sp>
    </p:spTree>
    <p:extLst>
      <p:ext uri="{BB962C8B-B14F-4D97-AF65-F5344CB8AC3E}">
        <p14:creationId xmlns:p14="http://schemas.microsoft.com/office/powerpoint/2010/main" val="1886168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638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ea typeface="ＭＳ Ｐゴシック" pitchFamily="-1" charset="-128"/>
            </a:endParaRPr>
          </a:p>
        </p:txBody>
      </p:sp>
      <p:sp>
        <p:nvSpPr>
          <p:cNvPr id="16387" name="Segnaposto numero diapositiva 3"/>
          <p:cNvSpPr>
            <a:spLocks noGrp="1"/>
          </p:cNvSpPr>
          <p:nvPr>
            <p:ph type="sldNum" sz="quarter" idx="5"/>
          </p:nvPr>
        </p:nvSpPr>
        <p:spPr bwMode="auto">
          <a:noFill/>
          <a:ln>
            <a:miter lim="800000"/>
            <a:headEnd/>
            <a:tailEnd/>
          </a:ln>
        </p:spPr>
        <p:txBody>
          <a:bodyPr/>
          <a:lstStyle/>
          <a:p>
            <a:fld id="{21049233-4AF8-4D45-88AB-1C5C480E2141}" type="slidenum">
              <a:rPr lang="it-IT"/>
              <a:pPr/>
              <a:t>2</a:t>
            </a:fld>
            <a:endParaRPr lang="it-I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18434"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ea typeface="ＭＳ Ｐゴシック" pitchFamily="-1" charset="-128"/>
            </a:endParaRPr>
          </a:p>
        </p:txBody>
      </p:sp>
      <p:sp>
        <p:nvSpPr>
          <p:cNvPr id="18435" name="Segnaposto numero diapositiva 3"/>
          <p:cNvSpPr>
            <a:spLocks noGrp="1"/>
          </p:cNvSpPr>
          <p:nvPr>
            <p:ph type="sldNum" sz="quarter" idx="5"/>
          </p:nvPr>
        </p:nvSpPr>
        <p:spPr bwMode="auto">
          <a:noFill/>
          <a:ln>
            <a:miter lim="800000"/>
            <a:headEnd/>
            <a:tailEnd/>
          </a:ln>
        </p:spPr>
        <p:txBody>
          <a:bodyPr/>
          <a:lstStyle/>
          <a:p>
            <a:fld id="{9415E097-8F1A-A543-8CE3-ED8ADD1D5245}" type="slidenum">
              <a:rPr lang="it-IT"/>
              <a:pPr/>
              <a:t>3</a:t>
            </a:fld>
            <a:endParaRPr lang="it-I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2"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a:ea typeface="ＭＳ Ｐゴシック" pitchFamily="-1"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4578"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ea typeface="ＭＳ Ｐゴシック" pitchFamily="-1" charset="-128"/>
            </a:endParaRPr>
          </a:p>
        </p:txBody>
      </p:sp>
      <p:sp>
        <p:nvSpPr>
          <p:cNvPr id="24579" name="Segnaposto numero diapositiva 3"/>
          <p:cNvSpPr>
            <a:spLocks noGrp="1"/>
          </p:cNvSpPr>
          <p:nvPr>
            <p:ph type="sldNum" sz="quarter" idx="5"/>
          </p:nvPr>
        </p:nvSpPr>
        <p:spPr bwMode="auto">
          <a:noFill/>
          <a:ln>
            <a:miter lim="800000"/>
            <a:headEnd/>
            <a:tailEnd/>
          </a:ln>
        </p:spPr>
        <p:txBody>
          <a:bodyPr/>
          <a:lstStyle/>
          <a:p>
            <a:fld id="{6103672D-DD69-CD4F-86EF-CFF7A164F1EF}" type="slidenum">
              <a:rPr lang="it-IT"/>
              <a:pPr/>
              <a:t>5</a:t>
            </a:fld>
            <a:endParaRPr lang="it-I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6"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ea typeface="ＭＳ Ｐゴシック" pitchFamily="-1" charset="-128"/>
            </a:endParaRPr>
          </a:p>
        </p:txBody>
      </p:sp>
      <p:sp>
        <p:nvSpPr>
          <p:cNvPr id="26627" name="Segnaposto numero diapositiva 3"/>
          <p:cNvSpPr>
            <a:spLocks noGrp="1"/>
          </p:cNvSpPr>
          <p:nvPr>
            <p:ph type="sldNum" sz="quarter" idx="5"/>
          </p:nvPr>
        </p:nvSpPr>
        <p:spPr bwMode="auto">
          <a:noFill/>
          <a:ln>
            <a:miter lim="800000"/>
            <a:headEnd/>
            <a:tailEnd/>
          </a:ln>
        </p:spPr>
        <p:txBody>
          <a:bodyPr/>
          <a:lstStyle/>
          <a:p>
            <a:fld id="{B4323B22-DFA8-304B-8EF2-0DEE4EC38515}" type="slidenum">
              <a:rPr lang="it-IT"/>
              <a:pPr/>
              <a:t>6</a:t>
            </a:fld>
            <a:endParaRPr lang="it-I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8674" name="Segnaposto note 2"/>
          <p:cNvSpPr>
            <a:spLocks noGrp="1"/>
          </p:cNvSpPr>
          <p:nvPr>
            <p:ph type="body" idx="1"/>
          </p:nvPr>
        </p:nvSpPr>
        <p:spPr bwMode="auto">
          <a:noFill/>
        </p:spPr>
        <p:txBody>
          <a:bodyPr wrap="square" numCol="1" anchor="t" anchorCtr="0" compatLnSpc="1">
            <a:prstTxWarp prst="textNoShape">
              <a:avLst/>
            </a:prstTxWarp>
          </a:bodyPr>
          <a:lstStyle/>
          <a:p>
            <a:endParaRPr lang="en-GB">
              <a:ea typeface="ＭＳ Ｐゴシック" pitchFamily="-1" charset="-128"/>
            </a:endParaRPr>
          </a:p>
        </p:txBody>
      </p:sp>
      <p:sp>
        <p:nvSpPr>
          <p:cNvPr id="28675" name="Segnaposto numero diapositiva 3"/>
          <p:cNvSpPr>
            <a:spLocks noGrp="1"/>
          </p:cNvSpPr>
          <p:nvPr>
            <p:ph type="sldNum" sz="quarter" idx="5"/>
          </p:nvPr>
        </p:nvSpPr>
        <p:spPr bwMode="auto">
          <a:noFill/>
          <a:ln>
            <a:miter lim="800000"/>
            <a:headEnd/>
            <a:tailEnd/>
          </a:ln>
        </p:spPr>
        <p:txBody>
          <a:bodyPr/>
          <a:lstStyle/>
          <a:p>
            <a:fld id="{9048E163-DFF8-3D44-9A3D-C6057233BDD9}" type="slidenum">
              <a:rPr lang="it-IT"/>
              <a:pPr/>
              <a:t>7</a:t>
            </a:fld>
            <a:endParaRPr lang="it-I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lnSpc>
                <a:spcPct val="80000"/>
              </a:lnSpc>
              <a:buFont typeface="Wingdings" charset="0"/>
              <a:buAutoNum type="arabicPeriod"/>
            </a:pPr>
            <a:r>
              <a:rPr lang="en-GB" sz="1000" i="1">
                <a:solidFill>
                  <a:schemeClr val="hlink"/>
                </a:solidFill>
                <a:latin typeface="Calibri" charset="0"/>
              </a:rPr>
              <a:t>Support the quality of the CAF implementation and its impact on the organisation</a:t>
            </a:r>
            <a:r>
              <a:rPr lang="en-GB" sz="1000">
                <a:solidFill>
                  <a:schemeClr val="hlink"/>
                </a:solidFill>
                <a:latin typeface="Calibri" charset="0"/>
              </a:rPr>
              <a:t>. The CAF model was launched as an instrument for self-assessment and organisational development. The use of the CAF serves internal reasons. To serve this purpose even more the CAF Recognition gives organisations the possibility of receiving feedback on their CAF application and the quality journey launched in the organisation. </a:t>
            </a:r>
          </a:p>
          <a:p>
            <a:pPr marL="228600" indent="-228600" eaLnBrk="1" hangingPunct="1">
              <a:lnSpc>
                <a:spcPct val="80000"/>
              </a:lnSpc>
              <a:buFont typeface="Wingdings" charset="0"/>
              <a:buAutoNum type="arabicPeriod"/>
            </a:pPr>
            <a:r>
              <a:rPr lang="en-GB" sz="1000" i="1">
                <a:solidFill>
                  <a:schemeClr val="hlink"/>
                </a:solidFill>
                <a:latin typeface="Calibri" charset="0"/>
              </a:rPr>
              <a:t>Find out if the organisation is installing TQM values as the result of the CAF application.</a:t>
            </a:r>
            <a:r>
              <a:rPr lang="en-GB" sz="1000">
                <a:solidFill>
                  <a:schemeClr val="hlink"/>
                </a:solidFill>
                <a:latin typeface="Calibri" charset="0"/>
              </a:rPr>
              <a:t> On the basis of the CAF are a number of TQM values (as described above). By working with the CAF model these values should become overtime part of the culture of the organisation. Working with the CAF makes organisations focus on certain important elements of TQM and makes them aware of the necessity for well performing organisations to incorporate the values into the daily life. </a:t>
            </a:r>
          </a:p>
          <a:p>
            <a:pPr marL="228600" indent="-228600" eaLnBrk="1" hangingPunct="1">
              <a:lnSpc>
                <a:spcPct val="80000"/>
              </a:lnSpc>
              <a:buFont typeface="Wingdings" charset="0"/>
              <a:buAutoNum type="arabicPeriod"/>
            </a:pPr>
            <a:r>
              <a:rPr lang="en-GB" sz="1000" i="1">
                <a:solidFill>
                  <a:schemeClr val="hlink"/>
                </a:solidFill>
                <a:latin typeface="Calibri" charset="0"/>
              </a:rPr>
              <a:t>Support and renew enthusiasm in the organisation for continuous improvement</a:t>
            </a:r>
            <a:r>
              <a:rPr lang="en-GB" sz="1000">
                <a:solidFill>
                  <a:schemeClr val="hlink"/>
                </a:solidFill>
                <a:latin typeface="Calibri" charset="0"/>
              </a:rPr>
              <a:t>. One important element in a good CAF self-assessment is the creation and implementation of an improvement plan. It is demanding for organisations to keep the pace of change ongoing over a longer period of time. Many organisations loose attention and track after a period (as shown the figure above). To keep the attention on the improvements the external feedback comes in the organisation at a perfect moment to see if the organisation is still working on its improvements as planned, the organisation can not afford to drop attention and its motivation. </a:t>
            </a:r>
          </a:p>
          <a:p>
            <a:pPr marL="228600" indent="-228600" eaLnBrk="1" hangingPunct="1">
              <a:lnSpc>
                <a:spcPct val="80000"/>
              </a:lnSpc>
              <a:buFont typeface="Wingdings" charset="0"/>
              <a:buAutoNum type="arabicPeriod"/>
            </a:pPr>
            <a:r>
              <a:rPr lang="en-GB" sz="1000" i="1">
                <a:solidFill>
                  <a:schemeClr val="hlink"/>
                </a:solidFill>
                <a:latin typeface="Calibri" charset="0"/>
              </a:rPr>
              <a:t>Promote peer review and bench-learning.</a:t>
            </a:r>
            <a:r>
              <a:rPr lang="en-GB" sz="1000">
                <a:solidFill>
                  <a:schemeClr val="hlink"/>
                </a:solidFill>
                <a:latin typeface="Calibri" charset="0"/>
              </a:rPr>
              <a:t> One of the primary aims of the CAF is to facilitate organisations to learn from each other. With the CAF Recognition a new opportunity is in place to learn from other organisations, to receive useful feedback from experienced users, colleagues, peers who’ve been through the same process and faced the same difficulties. </a:t>
            </a:r>
          </a:p>
          <a:p>
            <a:pPr marL="228600" indent="-228600" eaLnBrk="1" hangingPunct="1">
              <a:lnSpc>
                <a:spcPct val="80000"/>
              </a:lnSpc>
              <a:buFont typeface="Wingdings" charset="0"/>
              <a:buAutoNum type="arabicPeriod"/>
            </a:pPr>
            <a:r>
              <a:rPr lang="en-GB" sz="1000" i="1">
                <a:solidFill>
                  <a:schemeClr val="hlink"/>
                </a:solidFill>
                <a:latin typeface="Calibri" charset="0"/>
              </a:rPr>
              <a:t>Reward organisations that started the journey on continuous improvement toward excellence in an effective way, without judging their obtained level of excellence</a:t>
            </a:r>
            <a:r>
              <a:rPr lang="en-GB" sz="1000">
                <a:solidFill>
                  <a:schemeClr val="hlink"/>
                </a:solidFill>
                <a:latin typeface="Calibri" charset="0"/>
              </a:rPr>
              <a:t>. The CAF is a starting point for many organisations in working on quality in a structured way. The CAF Recognition wants to stimulate organisations who’ve taken this way into quality. The Procedure is recognising the organisations for the attempts it is undertaking, for the direction it has chosen and the way how this is done</a:t>
            </a:r>
            <a:endParaRPr lang="en-US" sz="1000">
              <a:solidFill>
                <a:schemeClr val="hlink"/>
              </a:solidFill>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fld id="{5573E763-0466-B349-A3A0-818CD5BCC28C}" type="datetimeFigureOut">
              <a:rPr lang="it-IT"/>
              <a:pPr/>
              <a:t>08/10/12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E5195158-4056-BD4D-9DFF-32FA5E2EEC1F}"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D4277E48-9B43-A440-B1C7-78791D9B04BC}" type="datetimeFigureOut">
              <a:rPr lang="it-IT"/>
              <a:pPr/>
              <a:t>08/10/12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3262FC01-0F71-1947-B839-CE56D0D89CD3}"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58CD6966-BECE-CE45-AD45-30935224897B}" type="datetimeFigureOut">
              <a:rPr lang="it-IT"/>
              <a:pPr/>
              <a:t>08/10/12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C2155EF8-191A-4844-9EDF-FCC04824B05E}"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fld id="{6BE5E4D8-665A-D74C-B10C-CDE3E8556510}" type="datetimeFigureOut">
              <a:rPr lang="it-IT"/>
              <a:pPr/>
              <a:t>08/10/12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CD10016B-958A-3245-85A3-FB5774775168}"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fld id="{A94822DE-EF4E-944E-80C5-74096E1FF780}" type="datetimeFigureOut">
              <a:rPr lang="it-IT"/>
              <a:pPr/>
              <a:t>08/10/12</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fld id="{0BFF76C4-AFFF-0E4A-B3E8-4B16D9889C6C}"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fld id="{F5058DFA-31F6-B642-86A9-98B1E9B5DED7}" type="datetimeFigureOut">
              <a:rPr lang="it-IT"/>
              <a:pPr/>
              <a:t>08/10/12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8421342B-BC23-864F-8AD4-1E89EA09B6D4}"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fld id="{7D8C8119-AF1C-CA42-B3AF-D35F6CC5B358}" type="datetimeFigureOut">
              <a:rPr lang="it-IT"/>
              <a:pPr/>
              <a:t>08/10/12</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fld id="{E63FEF9D-260B-574D-8217-337C3A761C99}"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fld id="{0D7F23AC-BE60-8C4A-85AE-46F44B6A8915}" type="datetimeFigureOut">
              <a:rPr lang="it-IT"/>
              <a:pPr/>
              <a:t>08/10/12</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fld id="{AB2B0CD6-F8A7-B849-A430-85526AB4D01D}"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fld id="{19098F28-7899-8741-86D9-DED212D01A7C}" type="datetimeFigureOut">
              <a:rPr lang="it-IT"/>
              <a:pPr/>
              <a:t>08/10/12</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fld id="{6E6D19FF-974E-A648-8BD2-683EEDCED0EC}"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fld id="{0BCA9558-8D31-F74F-A2CC-FA37D0CF0385}" type="datetimeFigureOut">
              <a:rPr lang="it-IT"/>
              <a:pPr/>
              <a:t>08/10/12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B6F22C19-CB43-FC43-9D7A-B434D3DFEBD4}"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fld id="{D8B0CB35-A031-3D4F-9FFF-32101F07F7F0}" type="datetimeFigureOut">
              <a:rPr lang="it-IT"/>
              <a:pPr/>
              <a:t>08/10/12</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fld id="{7521451E-FFE5-CB4A-83BA-A8CA31016B83}"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1" charset="0"/>
              </a:defRPr>
            </a:lvl1pPr>
          </a:lstStyle>
          <a:p>
            <a:fld id="{A3ADB000-001A-3743-A58C-36E67A58D8B6}" type="datetimeFigureOut">
              <a:rPr lang="it-IT"/>
              <a:pPr/>
              <a:t>08/10/12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1" charset="0"/>
              </a:defRPr>
            </a:lvl1pPr>
          </a:lstStyle>
          <a:p>
            <a:fld id="{875387F1-AE20-2141-983B-02C15CF6A8C6}" type="slidenum">
              <a:rPr lang="it-IT"/>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pitchFamily="-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1" charset="0"/>
        <a:buChar char="•"/>
        <a:defRPr sz="3200" kern="1200">
          <a:solidFill>
            <a:schemeClr val="tx1"/>
          </a:solidFill>
          <a:latin typeface="+mn-lt"/>
          <a:ea typeface="ＭＳ Ｐゴシック" charset="0"/>
          <a:cs typeface="ＭＳ Ｐゴシック" pitchFamily="-1" charset="-128"/>
        </a:defRPr>
      </a:lvl1pPr>
      <a:lvl2pPr marL="742950" indent="-285750" algn="l" rtl="0" eaLnBrk="0" fontAlgn="base" hangingPunct="0">
        <a:spcBef>
          <a:spcPct val="20000"/>
        </a:spcBef>
        <a:spcAft>
          <a:spcPct val="0"/>
        </a:spcAft>
        <a:buFont typeface="Arial" pitchFamily="-1"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1"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1"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1"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7"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2"/>
          <p:cNvSpPr>
            <a:spLocks noGrp="1" noChangeArrowheads="1"/>
          </p:cNvSpPr>
          <p:nvPr>
            <p:ph type="subTitle"/>
          </p:nvPr>
        </p:nvSpPr>
        <p:spPr>
          <a:xfrm>
            <a:off x="611560" y="2564904"/>
            <a:ext cx="7920037" cy="1006475"/>
          </a:xfrm>
        </p:spPr>
        <p:txBody>
          <a:bodyPr>
            <a:noAutofit/>
          </a:bodyPr>
          <a:lstStyle/>
          <a:p>
            <a:pPr eaLnBrk="1" hangingPunct="1">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sz="4000" b="1" dirty="0">
                <a:solidFill>
                  <a:srgbClr val="A50021"/>
                </a:solidFill>
                <a:effectLst>
                  <a:outerShdw blurRad="38100" dist="38100" dir="2700000" algn="tl">
                    <a:srgbClr val="DDDDDD"/>
                  </a:outerShdw>
                </a:effectLst>
                <a:latin typeface="Arial Narrow" pitchFamily="-1" charset="0"/>
                <a:ea typeface="ＭＳ Ｐゴシック" pitchFamily="-1" charset="-128"/>
              </a:rPr>
              <a:t>Il </a:t>
            </a:r>
            <a:r>
              <a:rPr lang="it-IT" sz="4000" b="1" dirty="0" smtClean="0">
                <a:solidFill>
                  <a:srgbClr val="A50021"/>
                </a:solidFill>
                <a:effectLst>
                  <a:outerShdw blurRad="38100" dist="38100" dir="2700000" algn="tl">
                    <a:srgbClr val="DDDDDD"/>
                  </a:outerShdw>
                </a:effectLst>
                <a:latin typeface="Arial Narrow" pitchFamily="-1" charset="0"/>
                <a:ea typeface="ＭＳ Ｐゴシック" pitchFamily="-1" charset="-128"/>
              </a:rPr>
              <a:t>Percorso CAF</a:t>
            </a:r>
            <a:r>
              <a:rPr lang="it-IT" sz="4000" b="1" dirty="0">
                <a:solidFill>
                  <a:srgbClr val="A50021"/>
                </a:solidFill>
                <a:effectLst>
                  <a:outerShdw blurRad="38100" dist="38100" dir="2700000" algn="tl">
                    <a:srgbClr val="DDDDDD"/>
                  </a:outerShdw>
                </a:effectLst>
                <a:latin typeface="Arial Narrow" pitchFamily="-1" charset="0"/>
                <a:ea typeface="ＭＳ Ｐゴシック" pitchFamily="-1" charset="-128"/>
              </a:rPr>
              <a:t>: stato </a:t>
            </a:r>
            <a:r>
              <a:rPr lang="it-IT" sz="4000" b="1" dirty="0" err="1" smtClean="0">
                <a:solidFill>
                  <a:srgbClr val="A50021"/>
                </a:solidFill>
                <a:effectLst>
                  <a:outerShdw blurRad="38100" dist="38100" dir="2700000" algn="tl">
                    <a:srgbClr val="DDDDDD"/>
                  </a:outerShdw>
                </a:effectLst>
                <a:latin typeface="Arial Narrow" pitchFamily="-1" charset="0"/>
                <a:ea typeface="ＭＳ Ｐゴシック" pitchFamily="-1" charset="-128"/>
              </a:rPr>
              <a:t>dell</a:t>
            </a:r>
            <a:r>
              <a:rPr lang="ja-JP" altLang="it-IT" sz="4000" b="1" dirty="0" smtClean="0">
                <a:solidFill>
                  <a:srgbClr val="A50021"/>
                </a:solidFill>
                <a:effectLst>
                  <a:outerShdw blurRad="38100" dist="38100" dir="2700000" algn="tl">
                    <a:srgbClr val="DDDDDD"/>
                  </a:outerShdw>
                </a:effectLst>
                <a:latin typeface="Arial Narrow" pitchFamily="-1" charset="0"/>
                <a:ea typeface="ＭＳ Ｐゴシック" pitchFamily="-1" charset="-128"/>
              </a:rPr>
              <a:t>’</a:t>
            </a:r>
            <a:r>
              <a:rPr lang="it-IT" altLang="ja-JP" sz="4000" b="1" dirty="0" smtClean="0">
                <a:solidFill>
                  <a:srgbClr val="A50021"/>
                </a:solidFill>
                <a:effectLst>
                  <a:outerShdw blurRad="38100" dist="38100" dir="2700000" algn="tl">
                    <a:srgbClr val="DDDDDD"/>
                  </a:outerShdw>
                </a:effectLst>
                <a:latin typeface="Arial Narrow" pitchFamily="-1" charset="0"/>
                <a:ea typeface="Times New Roman" pitchFamily="-1" charset="0"/>
                <a:cs typeface="Times New Roman" pitchFamily="-1" charset="0"/>
              </a:rPr>
              <a:t>arte</a:t>
            </a:r>
            <a:endParaRPr lang="it-IT" altLang="ja-JP" sz="4000" b="1" dirty="0">
              <a:solidFill>
                <a:srgbClr val="A50021"/>
              </a:solidFill>
              <a:effectLst>
                <a:outerShdw blurRad="38100" dist="38100" dir="2700000" algn="tl">
                  <a:srgbClr val="DDDDDD"/>
                </a:outerShdw>
              </a:effectLst>
              <a:latin typeface="Arial Narrow" pitchFamily="-1" charset="0"/>
              <a:ea typeface="Times New Roman" pitchFamily="-1" charset="0"/>
              <a:cs typeface="Times New Roman" pitchFamily="-1" charset="0"/>
            </a:endParaRPr>
          </a:p>
        </p:txBody>
      </p:sp>
      <p:sp>
        <p:nvSpPr>
          <p:cNvPr id="14" name="Rectangle 2"/>
          <p:cNvSpPr txBox="1">
            <a:spLocks noChangeArrowheads="1"/>
          </p:cNvSpPr>
          <p:nvPr/>
        </p:nvSpPr>
        <p:spPr bwMode="auto">
          <a:xfrm>
            <a:off x="900113" y="2133600"/>
            <a:ext cx="7489825" cy="647700"/>
          </a:xfrm>
          <a:prstGeom prst="rect">
            <a:avLst/>
          </a:prstGeom>
          <a:noFill/>
          <a:ln w="9525">
            <a:noFill/>
            <a:round/>
            <a:headEnd/>
            <a:tailEnd/>
          </a:ln>
        </p:spPr>
        <p:txBody>
          <a:bodyPr lIns="90000" tIns="46800" rIns="90000" bIns="46800">
            <a:prstTxWarp prst="textNoShape">
              <a:avLst/>
            </a:prstTxWarp>
          </a:bodyPr>
          <a:lstStyle/>
          <a:p>
            <a:pPr algn="ctr">
              <a:spcBef>
                <a:spcPts val="500"/>
              </a:spcBef>
              <a:buClr>
                <a:srgbClr val="000000"/>
              </a:buClr>
              <a:buSzPct val="100000"/>
              <a:buFont typeface="Times New Roman" pitchFamily="-1"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en-GB">
              <a:solidFill>
                <a:schemeClr val="tx2"/>
              </a:solidFill>
              <a:latin typeface="Arial Narrow" pitchFamily="-1"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8"/>
          <p:cNvSpPr>
            <a:spLocks noGrp="1" noChangeArrowheads="1"/>
          </p:cNvSpPr>
          <p:nvPr>
            <p:ph type="sldNum" sz="quarter" idx="12"/>
          </p:nvPr>
        </p:nvSpPr>
        <p:spPr bwMode="auto">
          <a:xfrm>
            <a:off x="7308850" y="6503988"/>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MS PGothic" charset="0"/>
                <a:cs typeface="MS PGothic" charset="0"/>
              </a:defRPr>
            </a:lvl9pPr>
          </a:lstStyle>
          <a:p>
            <a:pPr eaLnBrk="1" hangingPunct="1"/>
            <a:r>
              <a:rPr lang="it-IT" sz="1200">
                <a:solidFill>
                  <a:srgbClr val="17375E"/>
                </a:solidFill>
                <a:latin typeface="Arial Narrow" charset="0"/>
              </a:rPr>
              <a:t>Slide </a:t>
            </a:r>
            <a:fld id="{B2279786-0A53-EA42-B81E-2BFBF99290E2}" type="slidenum">
              <a:rPr lang="it-IT" sz="1200">
                <a:solidFill>
                  <a:srgbClr val="17375E"/>
                </a:solidFill>
                <a:latin typeface="Arial Narrow" charset="0"/>
              </a:rPr>
              <a:pPr eaLnBrk="1" hangingPunct="1"/>
              <a:t>10</a:t>
            </a:fld>
            <a:endParaRPr lang="it-IT" sz="1200">
              <a:solidFill>
                <a:srgbClr val="17375E"/>
              </a:solidFill>
              <a:latin typeface="Arial Narrow" charset="0"/>
            </a:endParaRPr>
          </a:p>
        </p:txBody>
      </p:sp>
      <p:sp>
        <p:nvSpPr>
          <p:cNvPr id="32770" name="Rectangle 7"/>
          <p:cNvSpPr>
            <a:spLocks noGrp="1" noChangeArrowheads="1"/>
          </p:cNvSpPr>
          <p:nvPr>
            <p:ph type="ftr" sz="quarter" idx="11"/>
          </p:nvPr>
        </p:nvSpPr>
        <p:spPr bwMode="auto">
          <a:xfrm>
            <a:off x="2051050" y="0"/>
            <a:ext cx="540067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fontAlgn="base" hangingPunct="1">
              <a:spcBef>
                <a:spcPct val="0"/>
              </a:spcBef>
              <a:spcAft>
                <a:spcPct val="0"/>
              </a:spcAft>
            </a:pPr>
            <a:r>
              <a:rPr lang="it-IT" sz="2800" b="1">
                <a:solidFill>
                  <a:schemeClr val="bg1"/>
                </a:solidFill>
                <a:latin typeface="Arial Narrow" charset="0"/>
              </a:rPr>
              <a:t>IV CORSO EFAC</a:t>
            </a:r>
          </a:p>
        </p:txBody>
      </p:sp>
      <p:grpSp>
        <p:nvGrpSpPr>
          <p:cNvPr id="32771" name="Group 22"/>
          <p:cNvGrpSpPr>
            <a:grpSpLocks/>
          </p:cNvGrpSpPr>
          <p:nvPr/>
        </p:nvGrpSpPr>
        <p:grpSpPr bwMode="auto">
          <a:xfrm>
            <a:off x="1979613" y="2278063"/>
            <a:ext cx="5472112" cy="2219325"/>
            <a:chOff x="839" y="709"/>
            <a:chExt cx="4354" cy="2518"/>
          </a:xfrm>
        </p:grpSpPr>
        <p:sp>
          <p:nvSpPr>
            <p:cNvPr id="15" name="AutoShape 15"/>
            <p:cNvSpPr>
              <a:spLocks noChangeAspect="1" noChangeArrowheads="1"/>
            </p:cNvSpPr>
            <p:nvPr/>
          </p:nvSpPr>
          <p:spPr bwMode="auto">
            <a:xfrm>
              <a:off x="839" y="709"/>
              <a:ext cx="4354" cy="2518"/>
            </a:xfrm>
            <a:prstGeom prst="rect">
              <a:avLst/>
            </a:prstGeom>
            <a:solidFill>
              <a:srgbClr val="FFFFFF"/>
            </a:solidFill>
            <a:ln w="9525">
              <a:solidFill>
                <a:srgbClr val="003366"/>
              </a:solidFill>
              <a:miter lim="800000"/>
              <a:headEnd/>
              <a:tailEnd/>
            </a:ln>
            <a:effectLst>
              <a:outerShdw blurRad="63500" dist="107763" dir="18900000" algn="ctr" rotWithShape="0">
                <a:srgbClr val="000000">
                  <a:alpha val="50000"/>
                </a:srgbClr>
              </a:outerShdw>
            </a:effectLst>
          </p:spPr>
          <p:txBody>
            <a:bodyPr/>
            <a:lstStyle/>
            <a:p>
              <a:pPr>
                <a:defRPr/>
              </a:pPr>
              <a:endParaRPr lang="it-IT">
                <a:ea typeface="+mn-ea"/>
                <a:cs typeface="Arial" charset="0"/>
              </a:endParaRPr>
            </a:p>
          </p:txBody>
        </p:sp>
        <p:grpSp>
          <p:nvGrpSpPr>
            <p:cNvPr id="32780" name="Group 21"/>
            <p:cNvGrpSpPr>
              <a:grpSpLocks/>
            </p:cNvGrpSpPr>
            <p:nvPr/>
          </p:nvGrpSpPr>
          <p:grpSpPr bwMode="auto">
            <a:xfrm>
              <a:off x="1066" y="1248"/>
              <a:ext cx="3906" cy="1835"/>
              <a:chOff x="1066" y="1248"/>
              <a:chExt cx="3906" cy="1835"/>
            </a:xfrm>
          </p:grpSpPr>
          <p:sp>
            <p:nvSpPr>
              <p:cNvPr id="32782" name="Text Box 17"/>
              <p:cNvSpPr txBox="1">
                <a:spLocks noChangeArrowheads="1"/>
              </p:cNvSpPr>
              <p:nvPr/>
            </p:nvSpPr>
            <p:spPr bwMode="auto">
              <a:xfrm>
                <a:off x="1066" y="1253"/>
                <a:ext cx="1134" cy="1830"/>
              </a:xfrm>
              <a:prstGeom prst="rect">
                <a:avLst/>
              </a:prstGeom>
              <a:solidFill>
                <a:srgbClr val="6666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6699"/>
                </a:extrusionClr>
              </a:sp3d>
            </p:spPr>
            <p:txBody>
              <a:bodyPr>
                <a:flatTx/>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endParaRPr lang="it-IT" altLang="ja-JP" sz="800" b="1">
                  <a:solidFill>
                    <a:srgbClr val="FFFFFF"/>
                  </a:solidFill>
                  <a:cs typeface="Arial" charset="0"/>
                </a:endParaRPr>
              </a:p>
              <a:p>
                <a:pPr eaLnBrk="1" hangingPunct="1"/>
                <a:r>
                  <a:rPr lang="it-IT" altLang="ja-JP" sz="1400" b="1">
                    <a:solidFill>
                      <a:srgbClr val="FFFFFF"/>
                    </a:solidFill>
                    <a:cs typeface="Arial" charset="0"/>
                  </a:rPr>
                  <a:t>Pilastro 1</a:t>
                </a:r>
              </a:p>
              <a:p>
                <a:pPr eaLnBrk="1" hangingPunct="1"/>
                <a:endParaRPr lang="it-IT" altLang="ja-JP" sz="1400" b="1">
                  <a:solidFill>
                    <a:srgbClr val="FFFFFF"/>
                  </a:solidFill>
                  <a:cs typeface="Arial" charset="0"/>
                </a:endParaRPr>
              </a:p>
              <a:p>
                <a:pPr eaLnBrk="1" hangingPunct="1"/>
                <a:r>
                  <a:rPr lang="it-IT" altLang="ja-JP" sz="1200" b="1">
                    <a:solidFill>
                      <a:srgbClr val="FFFFFF"/>
                    </a:solidFill>
                    <a:cs typeface="Arial" charset="0"/>
                  </a:rPr>
                  <a:t>Processo di autovalutazione</a:t>
                </a:r>
              </a:p>
              <a:p>
                <a:pPr eaLnBrk="1" hangingPunct="1"/>
                <a:r>
                  <a:rPr lang="it-IT" altLang="ja-JP" sz="1200" b="1">
                    <a:solidFill>
                      <a:srgbClr val="FFFFFF"/>
                    </a:solidFill>
                    <a:cs typeface="Arial" charset="0"/>
                  </a:rPr>
                  <a:t>Step 1-6 </a:t>
                </a:r>
              </a:p>
              <a:p>
                <a:pPr eaLnBrk="1" hangingPunct="1"/>
                <a:endParaRPr lang="it-IT" altLang="ja-JP" sz="1200" b="1">
                  <a:solidFill>
                    <a:srgbClr val="FFFFFF"/>
                  </a:solidFill>
                  <a:cs typeface="Arial" charset="0"/>
                </a:endParaRPr>
              </a:p>
              <a:p>
                <a:pPr eaLnBrk="1" hangingPunct="1"/>
                <a:r>
                  <a:rPr lang="nl-BE" altLang="ja-JP" sz="1200" b="1">
                    <a:solidFill>
                      <a:srgbClr val="FFFFFF"/>
                    </a:solidFill>
                    <a:cs typeface="Arial" charset="0"/>
                  </a:rPr>
                  <a:t>Questionario 1</a:t>
                </a:r>
              </a:p>
              <a:p>
                <a:pPr eaLnBrk="1" hangingPunct="1"/>
                <a:endParaRPr lang="it-IT" sz="1200">
                  <a:cs typeface="Arial" charset="0"/>
                </a:endParaRPr>
              </a:p>
            </p:txBody>
          </p:sp>
          <p:sp>
            <p:nvSpPr>
              <p:cNvPr id="32783" name="Text Box 18"/>
              <p:cNvSpPr txBox="1">
                <a:spLocks noChangeArrowheads="1"/>
              </p:cNvSpPr>
              <p:nvPr/>
            </p:nvSpPr>
            <p:spPr bwMode="auto">
              <a:xfrm>
                <a:off x="2515" y="1248"/>
                <a:ext cx="1087" cy="1830"/>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a:flatTx/>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endParaRPr lang="it-IT" altLang="ja-JP" sz="800" b="1">
                  <a:solidFill>
                    <a:srgbClr val="003366"/>
                  </a:solidFill>
                  <a:cs typeface="Arial" charset="0"/>
                </a:endParaRPr>
              </a:p>
              <a:p>
                <a:pPr eaLnBrk="1" hangingPunct="1"/>
                <a:r>
                  <a:rPr lang="it-IT" altLang="ja-JP" sz="1400" b="1">
                    <a:solidFill>
                      <a:srgbClr val="003366"/>
                    </a:solidFill>
                    <a:cs typeface="Arial" charset="0"/>
                  </a:rPr>
                  <a:t>Pilastro 2</a:t>
                </a:r>
              </a:p>
              <a:p>
                <a:pPr eaLnBrk="1" hangingPunct="1"/>
                <a:endParaRPr lang="it-IT" altLang="ja-JP" sz="1200" b="1">
                  <a:solidFill>
                    <a:srgbClr val="003366"/>
                  </a:solidFill>
                  <a:cs typeface="Arial" charset="0"/>
                </a:endParaRPr>
              </a:p>
              <a:p>
                <a:pPr eaLnBrk="1" hangingPunct="1"/>
                <a:r>
                  <a:rPr lang="it-IT" altLang="ja-JP" sz="1200" b="1">
                    <a:solidFill>
                      <a:srgbClr val="003366"/>
                    </a:solidFill>
                    <a:cs typeface="Arial" charset="0"/>
                  </a:rPr>
                  <a:t>Processo delle azioni di miglioramento</a:t>
                </a:r>
              </a:p>
              <a:p>
                <a:pPr eaLnBrk="1" hangingPunct="1"/>
                <a:r>
                  <a:rPr lang="it-IT" altLang="ja-JP" sz="1200" b="1">
                    <a:solidFill>
                      <a:srgbClr val="003366"/>
                    </a:solidFill>
                    <a:cs typeface="Arial" charset="0"/>
                  </a:rPr>
                  <a:t>Step 7-9 </a:t>
                </a:r>
              </a:p>
              <a:p>
                <a:pPr eaLnBrk="1" hangingPunct="1"/>
                <a:endParaRPr lang="it-IT" altLang="ja-JP" sz="1000" b="1">
                  <a:solidFill>
                    <a:srgbClr val="003366"/>
                  </a:solidFill>
                  <a:cs typeface="Arial" charset="0"/>
                </a:endParaRPr>
              </a:p>
              <a:p>
                <a:pPr eaLnBrk="1" hangingPunct="1"/>
                <a:r>
                  <a:rPr lang="it-IT" altLang="ja-JP" sz="1200" b="1">
                    <a:solidFill>
                      <a:srgbClr val="003366"/>
                    </a:solidFill>
                    <a:cs typeface="Arial" charset="0"/>
                  </a:rPr>
                  <a:t>Questionario 2</a:t>
                </a:r>
              </a:p>
              <a:p>
                <a:pPr eaLnBrk="1" hangingPunct="1"/>
                <a:endParaRPr lang="it-IT" sz="1200">
                  <a:solidFill>
                    <a:srgbClr val="003366"/>
                  </a:solidFill>
                  <a:cs typeface="Arial" charset="0"/>
                </a:endParaRPr>
              </a:p>
            </p:txBody>
          </p:sp>
          <p:sp>
            <p:nvSpPr>
              <p:cNvPr id="32784" name="Text Box 19"/>
              <p:cNvSpPr txBox="1">
                <a:spLocks noChangeArrowheads="1"/>
              </p:cNvSpPr>
              <p:nvPr/>
            </p:nvSpPr>
            <p:spPr bwMode="auto">
              <a:xfrm>
                <a:off x="3911" y="1253"/>
                <a:ext cx="1061" cy="1830"/>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a:flatTx/>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endParaRPr lang="it-IT" altLang="ja-JP" sz="800" b="1">
                  <a:solidFill>
                    <a:srgbClr val="003366"/>
                  </a:solidFill>
                  <a:cs typeface="Arial" charset="0"/>
                </a:endParaRPr>
              </a:p>
              <a:p>
                <a:pPr eaLnBrk="1" hangingPunct="1"/>
                <a:r>
                  <a:rPr lang="it-IT" altLang="ja-JP" sz="1400" b="1">
                    <a:solidFill>
                      <a:srgbClr val="003366"/>
                    </a:solidFill>
                    <a:cs typeface="Arial" charset="0"/>
                  </a:rPr>
                  <a:t>Pilastro 3</a:t>
                </a:r>
              </a:p>
              <a:p>
                <a:pPr eaLnBrk="1" hangingPunct="1"/>
                <a:endParaRPr lang="it-IT" altLang="ja-JP" sz="1000" b="1">
                  <a:solidFill>
                    <a:srgbClr val="003366"/>
                  </a:solidFill>
                  <a:cs typeface="Arial" charset="0"/>
                </a:endParaRPr>
              </a:p>
              <a:p>
                <a:pPr eaLnBrk="1" hangingPunct="1"/>
                <a:r>
                  <a:rPr lang="it-IT" altLang="ja-JP" sz="1000" b="1">
                    <a:solidFill>
                      <a:srgbClr val="003366"/>
                    </a:solidFill>
                    <a:cs typeface="Arial" charset="0"/>
                  </a:rPr>
                  <a:t>Maturità dell’organizzazione rispetto ai principi del TQM</a:t>
                </a:r>
              </a:p>
              <a:p>
                <a:pPr eaLnBrk="1" hangingPunct="1"/>
                <a:endParaRPr lang="it-IT" altLang="ja-JP" sz="1000" b="1">
                  <a:solidFill>
                    <a:srgbClr val="003366"/>
                  </a:solidFill>
                  <a:cs typeface="Arial" charset="0"/>
                </a:endParaRPr>
              </a:p>
              <a:p>
                <a:pPr eaLnBrk="1" hangingPunct="1"/>
                <a:r>
                  <a:rPr lang="en-GB" altLang="ja-JP" sz="1200" b="1">
                    <a:solidFill>
                      <a:srgbClr val="003366"/>
                    </a:solidFill>
                    <a:cs typeface="Arial" charset="0"/>
                  </a:rPr>
                  <a:t>Questionario 3</a:t>
                </a:r>
              </a:p>
              <a:p>
                <a:pPr eaLnBrk="1" hangingPunct="1"/>
                <a:endParaRPr lang="en-GB" altLang="ja-JP" sz="1200" b="1">
                  <a:solidFill>
                    <a:srgbClr val="003366"/>
                  </a:solidFill>
                  <a:cs typeface="Arial" charset="0"/>
                </a:endParaRPr>
              </a:p>
              <a:p>
                <a:pPr eaLnBrk="1" hangingPunct="1"/>
                <a:endParaRPr lang="it-IT" sz="1200">
                  <a:solidFill>
                    <a:srgbClr val="003366"/>
                  </a:solidFill>
                  <a:cs typeface="Arial" charset="0"/>
                </a:endParaRPr>
              </a:p>
            </p:txBody>
          </p:sp>
        </p:grpSp>
        <p:sp>
          <p:nvSpPr>
            <p:cNvPr id="32781" name="Text Box 20"/>
            <p:cNvSpPr txBox="1">
              <a:spLocks noChangeArrowheads="1"/>
            </p:cNvSpPr>
            <p:nvPr/>
          </p:nvSpPr>
          <p:spPr bwMode="auto">
            <a:xfrm>
              <a:off x="1547" y="740"/>
              <a:ext cx="2873"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r>
                <a:rPr lang="nl-BE" altLang="ja-JP" sz="1400" b="1">
                  <a:solidFill>
                    <a:srgbClr val="003366"/>
                  </a:solidFill>
                  <a:cs typeface="Arial" charset="0"/>
                </a:rPr>
                <a:t>Procedura di CAF External Feedback</a:t>
              </a:r>
              <a:endParaRPr lang="it-IT" sz="1400">
                <a:solidFill>
                  <a:srgbClr val="003366"/>
                </a:solidFill>
                <a:cs typeface="Arial" charset="0"/>
              </a:endParaRPr>
            </a:p>
          </p:txBody>
        </p:sp>
      </p:grpSp>
      <p:sp>
        <p:nvSpPr>
          <p:cNvPr id="32772" name="Text Box 24"/>
          <p:cNvSpPr txBox="1">
            <a:spLocks noChangeArrowheads="1"/>
          </p:cNvSpPr>
          <p:nvPr/>
        </p:nvSpPr>
        <p:spPr bwMode="auto">
          <a:xfrm>
            <a:off x="1763713" y="4857750"/>
            <a:ext cx="1871662" cy="1323975"/>
          </a:xfrm>
          <a:prstGeom prst="rect">
            <a:avLst/>
          </a:prstGeom>
          <a:gradFill rotWithShape="1">
            <a:gsLst>
              <a:gs pos="0">
                <a:schemeClr val="bg1"/>
              </a:gs>
              <a:gs pos="100000">
                <a:srgbClr val="CCFFCC"/>
              </a:gs>
            </a:gsLst>
            <a:lin ang="2700000" scaled="1"/>
          </a:gradFill>
          <a:ln w="9525">
            <a:solidFill>
              <a:schemeClr val="accent2"/>
            </a:solidFill>
            <a:miter lim="800000"/>
            <a:headEnd/>
            <a:tailEnd/>
          </a:ln>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it-IT" sz="1600">
                <a:solidFill>
                  <a:srgbClr val="003366"/>
                </a:solidFill>
                <a:cs typeface="Arial" charset="0"/>
              </a:rPr>
              <a:t>AV completa e sistematica secondo le indicazioni del Modello CAF</a:t>
            </a:r>
          </a:p>
        </p:txBody>
      </p:sp>
      <p:sp>
        <p:nvSpPr>
          <p:cNvPr id="32773" name="Line 29"/>
          <p:cNvSpPr>
            <a:spLocks noChangeShapeType="1"/>
          </p:cNvSpPr>
          <p:nvPr/>
        </p:nvSpPr>
        <p:spPr bwMode="auto">
          <a:xfrm>
            <a:off x="2698750" y="4497388"/>
            <a:ext cx="0" cy="287337"/>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2774" name="Line 30"/>
          <p:cNvSpPr>
            <a:spLocks noChangeShapeType="1"/>
          </p:cNvSpPr>
          <p:nvPr/>
        </p:nvSpPr>
        <p:spPr bwMode="auto">
          <a:xfrm>
            <a:off x="4643438" y="4497388"/>
            <a:ext cx="0" cy="287337"/>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2775" name="Line 31"/>
          <p:cNvSpPr>
            <a:spLocks noChangeShapeType="1"/>
          </p:cNvSpPr>
          <p:nvPr/>
        </p:nvSpPr>
        <p:spPr bwMode="auto">
          <a:xfrm>
            <a:off x="6588125" y="4497388"/>
            <a:ext cx="0" cy="287337"/>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32776" name="Text Box 24"/>
          <p:cNvSpPr txBox="1">
            <a:spLocks noChangeArrowheads="1"/>
          </p:cNvSpPr>
          <p:nvPr/>
        </p:nvSpPr>
        <p:spPr bwMode="auto">
          <a:xfrm>
            <a:off x="3779838" y="4857750"/>
            <a:ext cx="1871662" cy="1568450"/>
          </a:xfrm>
          <a:prstGeom prst="rect">
            <a:avLst/>
          </a:prstGeom>
          <a:gradFill rotWithShape="1">
            <a:gsLst>
              <a:gs pos="0">
                <a:schemeClr val="bg1"/>
              </a:gs>
              <a:gs pos="100000">
                <a:srgbClr val="CCFFCC"/>
              </a:gs>
            </a:gsLst>
            <a:lin ang="2700000" scaled="1"/>
          </a:gradFill>
          <a:ln w="9525">
            <a:solidFill>
              <a:schemeClr val="accent2"/>
            </a:solidFill>
            <a:miter lim="800000"/>
            <a:headEnd/>
            <a:tailEnd/>
          </a:ln>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it-IT" sz="1600">
                <a:solidFill>
                  <a:srgbClr val="003366"/>
                </a:solidFill>
                <a:cs typeface="Arial" charset="0"/>
              </a:rPr>
              <a:t>Azioni di miglioramento che scaturiscono dai risultati dell</a:t>
            </a:r>
            <a:r>
              <a:rPr lang="ja-JP" altLang="it-IT" sz="1600">
                <a:solidFill>
                  <a:srgbClr val="003366"/>
                </a:solidFill>
                <a:cs typeface="Arial" charset="0"/>
              </a:rPr>
              <a:t>’</a:t>
            </a:r>
            <a:r>
              <a:rPr lang="it-IT" altLang="ja-JP" sz="1600">
                <a:solidFill>
                  <a:srgbClr val="003366"/>
                </a:solidFill>
                <a:cs typeface="Arial" charset="0"/>
              </a:rPr>
              <a:t>AV e si realizzano in tempi definiti</a:t>
            </a:r>
            <a:endParaRPr lang="it-IT" sz="1600">
              <a:solidFill>
                <a:srgbClr val="003366"/>
              </a:solidFill>
              <a:cs typeface="Arial" charset="0"/>
            </a:endParaRPr>
          </a:p>
        </p:txBody>
      </p:sp>
      <p:sp>
        <p:nvSpPr>
          <p:cNvPr id="32777" name="Text Box 24"/>
          <p:cNvSpPr txBox="1">
            <a:spLocks noChangeArrowheads="1"/>
          </p:cNvSpPr>
          <p:nvPr/>
        </p:nvSpPr>
        <p:spPr bwMode="auto">
          <a:xfrm>
            <a:off x="5795963" y="4857750"/>
            <a:ext cx="2087562" cy="1812925"/>
          </a:xfrm>
          <a:prstGeom prst="rect">
            <a:avLst/>
          </a:prstGeom>
          <a:gradFill rotWithShape="1">
            <a:gsLst>
              <a:gs pos="0">
                <a:schemeClr val="bg1"/>
              </a:gs>
              <a:gs pos="100000">
                <a:srgbClr val="CCFFCC"/>
              </a:gs>
            </a:gsLst>
            <a:lin ang="2700000" scaled="1"/>
          </a:gradFill>
          <a:ln w="9525">
            <a:solidFill>
              <a:schemeClr val="accent2"/>
            </a:solidFill>
            <a:miter lim="800000"/>
            <a:headEnd/>
            <a:tailEnd/>
          </a:ln>
        </p:spPr>
        <p:txBody>
          <a:bodyPr>
            <a:spAutoFit/>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spcBef>
                <a:spcPct val="50000"/>
              </a:spcBef>
            </a:pPr>
            <a:r>
              <a:rPr lang="it-IT" sz="1600">
                <a:solidFill>
                  <a:srgbClr val="003366"/>
                </a:solidFill>
                <a:cs typeface="Arial" charset="0"/>
              </a:rPr>
              <a:t>Acquisizione della cultura e dei valori del TQM sostenuta da strumenti di valutazione del grado di maturità dell</a:t>
            </a:r>
            <a:r>
              <a:rPr lang="ja-JP" altLang="it-IT" sz="1600">
                <a:solidFill>
                  <a:srgbClr val="003366"/>
                </a:solidFill>
                <a:cs typeface="Arial" charset="0"/>
              </a:rPr>
              <a:t>’</a:t>
            </a:r>
            <a:r>
              <a:rPr lang="it-IT" altLang="ja-JP" sz="1600">
                <a:solidFill>
                  <a:srgbClr val="003366"/>
                </a:solidFill>
                <a:cs typeface="Arial" charset="0"/>
              </a:rPr>
              <a:t>organizzazione</a:t>
            </a:r>
            <a:endParaRPr lang="it-IT" sz="1600">
              <a:solidFill>
                <a:srgbClr val="003366"/>
              </a:solidFill>
              <a:cs typeface="Arial" charset="0"/>
            </a:endParaRPr>
          </a:p>
        </p:txBody>
      </p:sp>
      <p:sp>
        <p:nvSpPr>
          <p:cNvPr id="32778" name="Titolo 1"/>
          <p:cNvSpPr>
            <a:spLocks noGrp="1"/>
          </p:cNvSpPr>
          <p:nvPr>
            <p:ph type="title"/>
          </p:nvPr>
        </p:nvSpPr>
        <p:spPr>
          <a:xfrm>
            <a:off x="0" y="-187920"/>
            <a:ext cx="9144000" cy="736600"/>
          </a:xfrm>
          <a:noFill/>
          <a:ln w="9525">
            <a:noFill/>
            <a:miter lim="800000"/>
            <a:headEnd/>
            <a:tailEnd/>
          </a:ln>
        </p:spPr>
        <p:txBody>
          <a:bodyPr vert="horz" wrap="square" lIns="91440" tIns="45720" rIns="91440" bIns="45720" numCol="1" rtlCol="0" anchor="ctr" anchorCtr="0" compatLnSpc="1">
            <a:prstTxWarp prst="textNoShape">
              <a:avLst/>
            </a:prstTxWarp>
            <a:normAutofit fontScale="90000"/>
          </a:bodyPr>
          <a:lstStyle/>
          <a:p>
            <a:pPr algn="l" eaLnBrk="1" fontAlgn="auto" hangingPunct="1">
              <a:spcAft>
                <a:spcPts val="0"/>
              </a:spcAft>
            </a:pPr>
            <a:r>
              <a:rPr lang="it-IT" sz="3600" b="1" spc="50" dirty="0">
                <a:solidFill>
                  <a:srgbClr val="A50021"/>
                </a:solidFill>
                <a:latin typeface="Arial Narrow" pitchFamily="34" charset="0"/>
                <a:ea typeface="ＭＳ Ｐゴシック" charset="-128"/>
                <a:cs typeface="Times New Roman" pitchFamily="18" charset="0"/>
              </a:rPr>
              <a:t/>
            </a:r>
            <a:br>
              <a:rPr lang="it-IT" sz="3600" b="1" spc="50" dirty="0">
                <a:solidFill>
                  <a:srgbClr val="A50021"/>
                </a:solidFill>
                <a:latin typeface="Arial Narrow" pitchFamily="34" charset="0"/>
                <a:ea typeface="ＭＳ Ｐゴシック" charset="-128"/>
                <a:cs typeface="Times New Roman" pitchFamily="18" charset="0"/>
              </a:rPr>
            </a:br>
            <a:r>
              <a:rPr lang="it-IT" sz="3600" b="1" spc="50" dirty="0">
                <a:solidFill>
                  <a:srgbClr val="A50021"/>
                </a:solidFill>
                <a:latin typeface="Arial Narrow" pitchFamily="34" charset="0"/>
                <a:ea typeface="ＭＳ Ｐゴシック" charset="-128"/>
                <a:cs typeface="Times New Roman" pitchFamily="18" charset="0"/>
              </a:rPr>
              <a:t> I pilastri della CAF </a:t>
            </a:r>
            <a:r>
              <a:rPr lang="it-IT" sz="3600" b="1" spc="50" dirty="0" err="1">
                <a:solidFill>
                  <a:srgbClr val="A50021"/>
                </a:solidFill>
                <a:latin typeface="Arial Narrow" pitchFamily="34" charset="0"/>
                <a:ea typeface="ＭＳ Ｐゴシック" charset="-128"/>
                <a:cs typeface="Times New Roman" pitchFamily="18" charset="0"/>
              </a:rPr>
              <a:t>External</a:t>
            </a:r>
            <a:r>
              <a:rPr lang="it-IT" sz="3600" b="1" spc="50" dirty="0">
                <a:solidFill>
                  <a:srgbClr val="A50021"/>
                </a:solidFill>
                <a:latin typeface="Arial Narrow" pitchFamily="34" charset="0"/>
                <a:ea typeface="ＭＳ Ｐゴシック" charset="-128"/>
                <a:cs typeface="Times New Roman" pitchFamily="18" charset="0"/>
              </a:rPr>
              <a:t> Feedback </a:t>
            </a:r>
            <a:br>
              <a:rPr lang="it-IT" sz="3600" b="1" spc="50" dirty="0">
                <a:solidFill>
                  <a:srgbClr val="A50021"/>
                </a:solidFill>
                <a:latin typeface="Arial Narrow" pitchFamily="34" charset="0"/>
                <a:ea typeface="ＭＳ Ｐゴシック" charset="-128"/>
                <a:cs typeface="Times New Roman" pitchFamily="18" charset="0"/>
              </a:rPr>
            </a:br>
            <a:r>
              <a:rPr lang="it-IT" sz="3600" b="1" spc="50" dirty="0">
                <a:solidFill>
                  <a:srgbClr val="A50021"/>
                </a:solidFill>
                <a:latin typeface="Arial Narrow" pitchFamily="34" charset="0"/>
                <a:ea typeface="ＭＳ Ｐゴシック" charset="-128"/>
                <a:cs typeface="Times New Roman" pitchFamily="18" charset="0"/>
              </a:rPr>
              <a:t> </a:t>
            </a:r>
          </a:p>
        </p:txBody>
      </p:sp>
      <p:sp>
        <p:nvSpPr>
          <p:cNvPr id="18" name="Titolo 1"/>
          <p:cNvSpPr txBox="1">
            <a:spLocks/>
          </p:cNvSpPr>
          <p:nvPr/>
        </p:nvSpPr>
        <p:spPr bwMode="auto">
          <a:xfrm>
            <a:off x="152400" y="1036216"/>
            <a:ext cx="97155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pitchFamily="-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r>
              <a:rPr lang="it-IT" sz="3200" b="1" dirty="0" smtClean="0">
                <a:solidFill>
                  <a:srgbClr val="002060"/>
                </a:solidFill>
                <a:latin typeface="Calibri" charset="0"/>
                <a:cs typeface="Times New Roman" charset="0"/>
              </a:rPr>
              <a:t/>
            </a:r>
            <a:br>
              <a:rPr lang="it-IT" sz="3200" b="1" dirty="0" smtClean="0">
                <a:solidFill>
                  <a:srgbClr val="002060"/>
                </a:solidFill>
                <a:latin typeface="Calibri" charset="0"/>
                <a:cs typeface="Times New Roman" charset="0"/>
              </a:rPr>
            </a:br>
            <a:r>
              <a:rPr lang="it-IT" sz="2000" dirty="0" smtClean="0">
                <a:solidFill>
                  <a:srgbClr val="002060"/>
                </a:solidFill>
                <a:latin typeface="Arial Narrow" charset="0"/>
              </a:rPr>
              <a:t>- Il Processo di Autovalutazione</a:t>
            </a:r>
          </a:p>
          <a:p>
            <a:pPr algn="l" eaLnBrk="1" hangingPunct="1"/>
            <a:r>
              <a:rPr lang="it-IT" sz="2000" dirty="0" smtClean="0">
                <a:solidFill>
                  <a:srgbClr val="002060"/>
                </a:solidFill>
                <a:latin typeface="Arial Narrow" charset="0"/>
              </a:rPr>
              <a:t>- il processo di miglioramento    </a:t>
            </a:r>
            <a:r>
              <a:rPr lang="it-IT" altLang="ja-JP" sz="2000" dirty="0" smtClean="0">
                <a:solidFill>
                  <a:srgbClr val="002060"/>
                </a:solidFill>
                <a:latin typeface="Arial Narrow" charset="0"/>
              </a:rPr>
              <a:t/>
            </a:r>
            <a:br>
              <a:rPr lang="it-IT" altLang="ja-JP" sz="2000" dirty="0" smtClean="0">
                <a:solidFill>
                  <a:srgbClr val="002060"/>
                </a:solidFill>
                <a:latin typeface="Arial Narrow" charset="0"/>
              </a:rPr>
            </a:br>
            <a:r>
              <a:rPr lang="it-IT" altLang="ja-JP" sz="2000" dirty="0" smtClean="0">
                <a:solidFill>
                  <a:srgbClr val="002060"/>
                </a:solidFill>
                <a:latin typeface="Arial Narrow" charset="0"/>
              </a:rPr>
              <a:t>- </a:t>
            </a:r>
            <a:r>
              <a:rPr lang="it-IT" sz="2000" dirty="0" smtClean="0">
                <a:solidFill>
                  <a:srgbClr val="002060"/>
                </a:solidFill>
                <a:latin typeface="Arial Narrow" charset="0"/>
              </a:rPr>
              <a:t>la maturità </a:t>
            </a:r>
            <a:r>
              <a:rPr lang="it-IT" sz="2000" dirty="0" err="1" smtClean="0">
                <a:solidFill>
                  <a:srgbClr val="002060"/>
                </a:solidFill>
                <a:latin typeface="Arial Narrow" charset="0"/>
              </a:rPr>
              <a:t>dell</a:t>
            </a:r>
            <a:r>
              <a:rPr lang="ja-JP" altLang="it-IT" sz="2000" dirty="0" smtClean="0">
                <a:solidFill>
                  <a:srgbClr val="002060"/>
                </a:solidFill>
                <a:latin typeface="Arial Narrow" charset="0"/>
              </a:rPr>
              <a:t>’</a:t>
            </a:r>
            <a:r>
              <a:rPr lang="it-IT" altLang="ja-JP" sz="2000" dirty="0" smtClean="0">
                <a:solidFill>
                  <a:srgbClr val="002060"/>
                </a:solidFill>
                <a:latin typeface="Arial Narrow" charset="0"/>
              </a:rPr>
              <a:t>organizzazione nel suo complesso secondo l’applicazione dei principi</a:t>
            </a:r>
            <a:br>
              <a:rPr lang="it-IT" altLang="ja-JP" sz="2000" dirty="0" smtClean="0">
                <a:solidFill>
                  <a:srgbClr val="002060"/>
                </a:solidFill>
                <a:latin typeface="Arial Narrow" charset="0"/>
              </a:rPr>
            </a:br>
            <a:r>
              <a:rPr lang="it-IT" altLang="ja-JP" sz="2000" dirty="0" smtClean="0">
                <a:solidFill>
                  <a:srgbClr val="002060"/>
                </a:solidFill>
                <a:latin typeface="Arial Narrow" charset="0"/>
              </a:rPr>
              <a:t>  fondamentali del</a:t>
            </a:r>
            <a:r>
              <a:rPr lang="it-IT" altLang="ja-JP" sz="1600" dirty="0" smtClean="0">
                <a:solidFill>
                  <a:srgbClr val="002060"/>
                </a:solidFill>
                <a:latin typeface="Arial Narrow" charset="0"/>
              </a:rPr>
              <a:t> TQM</a:t>
            </a:r>
            <a:br>
              <a:rPr lang="it-IT" altLang="ja-JP" sz="1600" dirty="0" smtClean="0">
                <a:solidFill>
                  <a:srgbClr val="002060"/>
                </a:solidFill>
                <a:latin typeface="Arial Narrow" charset="0"/>
              </a:rPr>
            </a:br>
            <a:endParaRPr lang="it-IT" sz="1600" dirty="0">
              <a:solidFill>
                <a:srgbClr val="002060"/>
              </a:solidFill>
              <a:latin typeface="Arial Narrow" charset="0"/>
            </a:endParaRPr>
          </a:p>
        </p:txBody>
      </p:sp>
    </p:spTree>
    <p:extLst>
      <p:ext uri="{BB962C8B-B14F-4D97-AF65-F5344CB8AC3E}">
        <p14:creationId xmlns:p14="http://schemas.microsoft.com/office/powerpoint/2010/main" val="23771852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a:xfrm>
            <a:off x="1" y="116632"/>
            <a:ext cx="9144000" cy="772595"/>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algn="l" eaLnBrk="1" fontAlgn="auto" hangingPunct="1">
              <a:spcAft>
                <a:spcPts val="0"/>
              </a:spcAft>
            </a:pPr>
            <a:r>
              <a:rPr lang="it-IT" altLang="ja-JP" sz="3600" b="1" spc="50" dirty="0">
                <a:solidFill>
                  <a:srgbClr val="A50021"/>
                </a:solidFill>
                <a:latin typeface="Arial Narrow" pitchFamily="34" charset="0"/>
                <a:ea typeface="ＭＳ Ｐゴシック" charset="-128"/>
                <a:cs typeface="Times New Roman" pitchFamily="18" charset="0"/>
              </a:rPr>
              <a:t> </a:t>
            </a:r>
            <a:r>
              <a:rPr lang="it-IT" altLang="ja-JP" sz="3600" b="1" spc="50" dirty="0" smtClean="0">
                <a:solidFill>
                  <a:srgbClr val="A50021"/>
                </a:solidFill>
                <a:latin typeface="Arial Narrow" pitchFamily="34" charset="0"/>
                <a:ea typeface="ＭＳ Ｐゴシック" charset="-128"/>
                <a:cs typeface="Times New Roman" pitchFamily="18" charset="0"/>
              </a:rPr>
              <a:t>Il CAF </a:t>
            </a:r>
            <a:r>
              <a:rPr lang="it-IT" altLang="ja-JP" sz="3600" b="1" spc="50" dirty="0" err="1" smtClean="0">
                <a:solidFill>
                  <a:srgbClr val="A50021"/>
                </a:solidFill>
                <a:latin typeface="Arial Narrow" pitchFamily="34" charset="0"/>
                <a:ea typeface="ＭＳ Ｐゴシック" charset="-128"/>
                <a:cs typeface="Times New Roman" pitchFamily="18" charset="0"/>
              </a:rPr>
              <a:t>External</a:t>
            </a:r>
            <a:r>
              <a:rPr lang="it-IT" altLang="ja-JP" sz="3600" b="1" spc="50" dirty="0" smtClean="0">
                <a:solidFill>
                  <a:srgbClr val="A50021"/>
                </a:solidFill>
                <a:latin typeface="Arial Narrow" pitchFamily="34" charset="0"/>
                <a:ea typeface="ＭＳ Ｐゴシック" charset="-128"/>
                <a:cs typeface="Times New Roman" pitchFamily="18" charset="0"/>
              </a:rPr>
              <a:t> Feedback - Risultati </a:t>
            </a:r>
            <a:r>
              <a:rPr lang="it-IT" altLang="ja-JP" sz="3600" b="1" spc="50" dirty="0">
                <a:solidFill>
                  <a:srgbClr val="A50021"/>
                </a:solidFill>
                <a:latin typeface="Arial Narrow" pitchFamily="34" charset="0"/>
                <a:ea typeface="ＭＳ Ｐゴシック" charset="-128"/>
                <a:cs typeface="Times New Roman" pitchFamily="18" charset="0"/>
              </a:rPr>
              <a:t>e piani</a:t>
            </a:r>
            <a:endParaRPr lang="it-IT" sz="3600" b="1" spc="50" dirty="0">
              <a:solidFill>
                <a:srgbClr val="A50021"/>
              </a:solidFill>
              <a:latin typeface="Arial Narrow" pitchFamily="34" charset="0"/>
              <a:ea typeface="ＭＳ Ｐゴシック" charset="-128"/>
              <a:cs typeface="Times New Roman" pitchFamily="18" charset="0"/>
            </a:endParaRPr>
          </a:p>
        </p:txBody>
      </p:sp>
      <p:sp>
        <p:nvSpPr>
          <p:cNvPr id="18435" name="Segnaposto contenuto 2"/>
          <p:cNvSpPr>
            <a:spLocks noGrp="1"/>
          </p:cNvSpPr>
          <p:nvPr>
            <p:ph idx="1"/>
          </p:nvPr>
        </p:nvSpPr>
        <p:spPr>
          <a:xfrm>
            <a:off x="323528" y="1268760"/>
            <a:ext cx="8568952" cy="2021607"/>
          </a:xfrm>
        </p:spPr>
        <p:txBody>
          <a:bodyPr/>
          <a:lstStyle/>
          <a:p>
            <a:pPr algn="just">
              <a:buFontTx/>
              <a:buNone/>
            </a:pPr>
            <a:r>
              <a:rPr lang="it-IT" altLang="ja-JP" sz="2400" b="1" dirty="0" smtClean="0">
                <a:latin typeface="Arial" charset="0"/>
                <a:ea typeface="MS PGothic" charset="0"/>
                <a:cs typeface="Arial" charset="0"/>
              </a:rPr>
              <a:t>I numeri della partecipazione alla CAF </a:t>
            </a:r>
            <a:r>
              <a:rPr lang="it-IT" altLang="ja-JP" sz="2400" b="1" dirty="0" err="1" smtClean="0">
                <a:latin typeface="Arial" charset="0"/>
                <a:ea typeface="MS PGothic" charset="0"/>
                <a:cs typeface="Arial" charset="0"/>
              </a:rPr>
              <a:t>External</a:t>
            </a:r>
            <a:r>
              <a:rPr lang="it-IT" altLang="ja-JP" sz="2400" b="1" dirty="0" smtClean="0">
                <a:latin typeface="Arial" charset="0"/>
                <a:ea typeface="MS PGothic" charset="0"/>
                <a:cs typeface="Arial" charset="0"/>
              </a:rPr>
              <a:t> Feedback</a:t>
            </a:r>
          </a:p>
          <a:p>
            <a:pPr algn="just">
              <a:buFontTx/>
              <a:buNone/>
            </a:pPr>
            <a:endParaRPr lang="it-IT" altLang="ja-JP" sz="2000" b="1" dirty="0" smtClean="0">
              <a:latin typeface="Arial" charset="0"/>
              <a:ea typeface="MS PGothic" charset="0"/>
              <a:cs typeface="Arial" charset="0"/>
            </a:endParaRPr>
          </a:p>
          <a:p>
            <a:pPr algn="just">
              <a:buFontTx/>
              <a:buNone/>
            </a:pPr>
            <a:r>
              <a:rPr lang="it-IT" altLang="ja-JP" sz="2000" b="1" dirty="0" smtClean="0">
                <a:latin typeface="Arial" charset="0"/>
                <a:ea typeface="MS PGothic" charset="0"/>
                <a:cs typeface="Arial" charset="0"/>
              </a:rPr>
              <a:t>Anno  2010:           	- 12 visite </a:t>
            </a:r>
          </a:p>
          <a:p>
            <a:pPr marL="914400" lvl="2" indent="0" algn="just">
              <a:buNone/>
            </a:pPr>
            <a:r>
              <a:rPr lang="it-IT" altLang="ja-JP" sz="2000" b="1" dirty="0" smtClean="0">
                <a:latin typeface="Arial" charset="0"/>
                <a:ea typeface="MS PGothic" charset="0"/>
                <a:cs typeface="Arial" charset="0"/>
              </a:rPr>
              <a:t>           		- 4 </a:t>
            </a:r>
            <a:r>
              <a:rPr lang="it-IT" altLang="ja-JP" sz="2000" b="1" dirty="0">
                <a:latin typeface="Arial" charset="0"/>
                <a:ea typeface="MS PGothic" charset="0"/>
                <a:cs typeface="Arial" charset="0"/>
              </a:rPr>
              <a:t>amministrazioni hanno ricevuto la </a:t>
            </a:r>
            <a:r>
              <a:rPr lang="it-IT" altLang="ja-JP" sz="2000" b="1" dirty="0" err="1" smtClean="0">
                <a:latin typeface="Arial" charset="0"/>
                <a:ea typeface="MS PGothic" charset="0"/>
                <a:cs typeface="Arial" charset="0"/>
              </a:rPr>
              <a:t>label</a:t>
            </a:r>
            <a:r>
              <a:rPr lang="it-IT" altLang="ja-JP" sz="2000" b="1" dirty="0" smtClean="0">
                <a:latin typeface="Arial" charset="0"/>
                <a:ea typeface="MS PGothic" charset="0"/>
                <a:cs typeface="Arial" charset="0"/>
              </a:rPr>
              <a:t> </a:t>
            </a:r>
          </a:p>
          <a:p>
            <a:pPr marL="914400" lvl="2" indent="0" algn="just">
              <a:buNone/>
            </a:pPr>
            <a:r>
              <a:rPr lang="it-IT" altLang="ja-JP" sz="2000" b="1" dirty="0">
                <a:latin typeface="Arial" charset="0"/>
                <a:ea typeface="MS PGothic" charset="0"/>
                <a:cs typeface="Arial" charset="0"/>
              </a:rPr>
              <a:t> </a:t>
            </a:r>
            <a:r>
              <a:rPr lang="it-IT" altLang="ja-JP" sz="2000" b="1" dirty="0" smtClean="0">
                <a:latin typeface="Arial" charset="0"/>
                <a:ea typeface="MS PGothic" charset="0"/>
                <a:cs typeface="Arial" charset="0"/>
              </a:rPr>
              <a:t>		   </a:t>
            </a:r>
            <a:r>
              <a:rPr lang="it-IT" altLang="ja-JP" sz="2000" b="1" dirty="0">
                <a:latin typeface="Arial" charset="0"/>
                <a:ea typeface="MS PGothic" charset="0"/>
                <a:cs typeface="Arial" charset="0"/>
              </a:rPr>
              <a:t> </a:t>
            </a:r>
            <a:r>
              <a:rPr lang="it-IT" altLang="ja-JP" sz="2000" b="1" dirty="0" smtClean="0">
                <a:latin typeface="Arial" charset="0"/>
                <a:ea typeface="MS PGothic" charset="0"/>
                <a:cs typeface="Arial" charset="0"/>
              </a:rPr>
              <a:t> (2 scuole)</a:t>
            </a:r>
            <a:endParaRPr lang="it-IT" altLang="ja-JP" sz="2000" b="1" dirty="0">
              <a:latin typeface="Arial" charset="0"/>
              <a:ea typeface="MS PGothic" charset="0"/>
              <a:cs typeface="Arial" charset="0"/>
            </a:endParaRPr>
          </a:p>
          <a:p>
            <a:pPr lvl="2" algn="just"/>
            <a:endParaRPr lang="it-IT" altLang="ja-JP" sz="2000" dirty="0" smtClean="0">
              <a:latin typeface="Arial" charset="0"/>
              <a:ea typeface="MS PGothic" charset="0"/>
              <a:cs typeface="Arial" charset="0"/>
            </a:endParaRPr>
          </a:p>
          <a:p>
            <a:pPr algn="just">
              <a:buFontTx/>
              <a:buNone/>
            </a:pPr>
            <a:r>
              <a:rPr lang="it-IT" altLang="ja-JP" sz="2000" b="1" dirty="0">
                <a:latin typeface="Arial" charset="0"/>
                <a:ea typeface="MS PGothic" charset="0"/>
                <a:cs typeface="Arial" charset="0"/>
              </a:rPr>
              <a:t>Anno  </a:t>
            </a:r>
            <a:r>
              <a:rPr lang="it-IT" altLang="ja-JP" sz="2000" b="1" dirty="0" smtClean="0">
                <a:latin typeface="Arial" charset="0"/>
                <a:ea typeface="MS PGothic" charset="0"/>
                <a:cs typeface="Arial" charset="0"/>
              </a:rPr>
              <a:t>2011:           </a:t>
            </a:r>
            <a:r>
              <a:rPr lang="it-IT" altLang="ja-JP" sz="2000" b="1" dirty="0">
                <a:latin typeface="Arial" charset="0"/>
                <a:ea typeface="MS PGothic" charset="0"/>
                <a:cs typeface="Arial" charset="0"/>
              </a:rPr>
              <a:t>	- </a:t>
            </a:r>
            <a:r>
              <a:rPr lang="it-IT" altLang="ja-JP" sz="2000" b="1" dirty="0" smtClean="0">
                <a:latin typeface="Arial" charset="0"/>
                <a:ea typeface="MS PGothic" charset="0"/>
                <a:cs typeface="Arial" charset="0"/>
              </a:rPr>
              <a:t>25 </a:t>
            </a:r>
            <a:r>
              <a:rPr lang="it-IT" altLang="ja-JP" sz="2000" b="1" dirty="0" err="1" smtClean="0">
                <a:latin typeface="Arial" charset="0"/>
                <a:ea typeface="MS PGothic" charset="0"/>
                <a:cs typeface="Arial" charset="0"/>
              </a:rPr>
              <a:t>candidatore</a:t>
            </a:r>
            <a:endParaRPr lang="it-IT" altLang="ja-JP" sz="2000" b="1" dirty="0" smtClean="0">
              <a:latin typeface="Arial" charset="0"/>
              <a:ea typeface="MS PGothic" charset="0"/>
              <a:cs typeface="Arial" charset="0"/>
            </a:endParaRPr>
          </a:p>
          <a:p>
            <a:pPr algn="just">
              <a:buFontTx/>
              <a:buNone/>
            </a:pPr>
            <a:r>
              <a:rPr lang="it-IT" altLang="ja-JP" sz="2000" b="1" dirty="0">
                <a:latin typeface="Arial" charset="0"/>
                <a:ea typeface="MS PGothic" charset="0"/>
                <a:cs typeface="Arial" charset="0"/>
              </a:rPr>
              <a:t>	</a:t>
            </a:r>
            <a:r>
              <a:rPr lang="it-IT" altLang="ja-JP" sz="2000" b="1" dirty="0" smtClean="0">
                <a:latin typeface="Arial" charset="0"/>
                <a:ea typeface="MS PGothic" charset="0"/>
                <a:cs typeface="Arial" charset="0"/>
              </a:rPr>
              <a:t>			- 12 </a:t>
            </a:r>
            <a:r>
              <a:rPr lang="it-IT" altLang="ja-JP" sz="2000" b="1" dirty="0">
                <a:latin typeface="Arial" charset="0"/>
                <a:ea typeface="MS PGothic" charset="0"/>
                <a:cs typeface="Arial" charset="0"/>
              </a:rPr>
              <a:t>visite </a:t>
            </a:r>
          </a:p>
          <a:p>
            <a:pPr marL="914400" lvl="2" indent="0" algn="just">
              <a:buNone/>
            </a:pPr>
            <a:r>
              <a:rPr lang="it-IT" altLang="ja-JP" sz="2000" b="1" dirty="0">
                <a:latin typeface="Arial" charset="0"/>
                <a:ea typeface="MS PGothic" charset="0"/>
                <a:cs typeface="Arial" charset="0"/>
              </a:rPr>
              <a:t>           		- 4 amministrazioni hanno ricevuto la </a:t>
            </a:r>
            <a:r>
              <a:rPr lang="it-IT" altLang="ja-JP" sz="2000" b="1" dirty="0" err="1" smtClean="0">
                <a:latin typeface="Arial" charset="0"/>
                <a:ea typeface="MS PGothic" charset="0"/>
                <a:cs typeface="Arial" charset="0"/>
              </a:rPr>
              <a:t>label</a:t>
            </a:r>
            <a:endParaRPr lang="it-IT" altLang="ja-JP" sz="2000" b="1" dirty="0" smtClean="0">
              <a:latin typeface="Arial" charset="0"/>
              <a:ea typeface="MS PGothic" charset="0"/>
              <a:cs typeface="Arial" charset="0"/>
            </a:endParaRPr>
          </a:p>
          <a:p>
            <a:pPr marL="914400" lvl="2" indent="0" algn="just">
              <a:buNone/>
            </a:pPr>
            <a:r>
              <a:rPr lang="it-IT" altLang="ja-JP" sz="2000" b="1" dirty="0">
                <a:latin typeface="Arial" charset="0"/>
                <a:ea typeface="MS PGothic" charset="0"/>
                <a:cs typeface="Arial" charset="0"/>
              </a:rPr>
              <a:t> </a:t>
            </a:r>
            <a:r>
              <a:rPr lang="it-IT" altLang="ja-JP" sz="2000" b="1" dirty="0" smtClean="0">
                <a:latin typeface="Arial" charset="0"/>
                <a:ea typeface="MS PGothic" charset="0"/>
                <a:cs typeface="Arial" charset="0"/>
              </a:rPr>
              <a:t>                               (3 scuole)  </a:t>
            </a:r>
          </a:p>
          <a:p>
            <a:pPr marL="914400" lvl="2" indent="0" algn="just">
              <a:buNone/>
            </a:pPr>
            <a:endParaRPr lang="it-IT" altLang="ja-JP" sz="2000" b="1" dirty="0">
              <a:latin typeface="Arial" charset="0"/>
              <a:ea typeface="MS PGothic" charset="0"/>
              <a:cs typeface="Arial" charset="0"/>
            </a:endParaRPr>
          </a:p>
          <a:p>
            <a:pPr algn="just">
              <a:buFontTx/>
              <a:buNone/>
            </a:pPr>
            <a:r>
              <a:rPr lang="it-IT" altLang="ja-JP" sz="2000" b="1" dirty="0">
                <a:latin typeface="Arial" charset="0"/>
                <a:ea typeface="MS PGothic" charset="0"/>
                <a:cs typeface="Arial" charset="0"/>
              </a:rPr>
              <a:t>Anno  </a:t>
            </a:r>
            <a:r>
              <a:rPr lang="it-IT" altLang="ja-JP" sz="2000" b="1" dirty="0" smtClean="0">
                <a:latin typeface="Arial" charset="0"/>
                <a:ea typeface="MS PGothic" charset="0"/>
                <a:cs typeface="Arial" charset="0"/>
              </a:rPr>
              <a:t>2012:           </a:t>
            </a:r>
            <a:r>
              <a:rPr lang="it-IT" altLang="ja-JP" sz="2000" b="1" dirty="0">
                <a:latin typeface="Arial" charset="0"/>
                <a:ea typeface="MS PGothic" charset="0"/>
                <a:cs typeface="Arial" charset="0"/>
              </a:rPr>
              <a:t>	- </a:t>
            </a:r>
            <a:r>
              <a:rPr lang="it-IT" altLang="ja-JP" sz="2000" b="1" dirty="0" smtClean="0">
                <a:latin typeface="Arial" charset="0"/>
                <a:ea typeface="MS PGothic" charset="0"/>
                <a:cs typeface="Arial" charset="0"/>
              </a:rPr>
              <a:t>38 candidature </a:t>
            </a:r>
            <a:endParaRPr lang="it-IT" altLang="ja-JP" sz="2000" b="1" dirty="0">
              <a:latin typeface="Arial" charset="0"/>
              <a:ea typeface="MS PGothic" charset="0"/>
              <a:cs typeface="Arial" charset="0"/>
            </a:endParaRPr>
          </a:p>
          <a:p>
            <a:pPr marL="914400" lvl="2" indent="0" algn="just">
              <a:buNone/>
            </a:pPr>
            <a:r>
              <a:rPr lang="it-IT" altLang="ja-JP" sz="2000" b="1" dirty="0">
                <a:latin typeface="Arial" charset="0"/>
                <a:ea typeface="MS PGothic" charset="0"/>
                <a:cs typeface="Arial" charset="0"/>
              </a:rPr>
              <a:t>           		 </a:t>
            </a:r>
            <a:r>
              <a:rPr lang="it-IT" altLang="ja-JP" sz="2000" b="1" dirty="0" smtClean="0">
                <a:latin typeface="Arial" charset="0"/>
                <a:ea typeface="MS PGothic" charset="0"/>
                <a:cs typeface="Arial" charset="0"/>
              </a:rPr>
              <a:t>      (28 scuole)</a:t>
            </a:r>
            <a:endParaRPr lang="it-IT" altLang="ja-JP" sz="2000" b="1" dirty="0">
              <a:latin typeface="Arial" charset="0"/>
              <a:ea typeface="MS PGothic" charset="0"/>
              <a:cs typeface="Arial" charset="0"/>
            </a:endParaRPr>
          </a:p>
          <a:p>
            <a:pPr marL="914400" lvl="2" indent="0" algn="just">
              <a:buNone/>
            </a:pPr>
            <a:endParaRPr lang="it-IT" altLang="ja-JP" sz="2000" b="1" dirty="0">
              <a:latin typeface="Arial" charset="0"/>
              <a:ea typeface="MS PGothic" charset="0"/>
              <a:cs typeface="Arial" charset="0"/>
            </a:endParaRPr>
          </a:p>
          <a:p>
            <a:pPr lvl="2" algn="just"/>
            <a:endParaRPr lang="it-IT" altLang="ja-JP" sz="2000" dirty="0">
              <a:latin typeface="Arial" charset="0"/>
              <a:ea typeface="MS PGothic" charset="0"/>
              <a:cs typeface="Arial" charset="0"/>
            </a:endParaRPr>
          </a:p>
          <a:p>
            <a:pPr algn="just" eaLnBrk="1" hangingPunct="1"/>
            <a:endParaRPr lang="it-IT" sz="2000" dirty="0">
              <a:solidFill>
                <a:srgbClr val="002060"/>
              </a:solidFill>
              <a:latin typeface="Calibri" charset="0"/>
            </a:endParaRPr>
          </a:p>
          <a:p>
            <a:pPr algn="just" eaLnBrk="1" hangingPunct="1"/>
            <a:endParaRPr lang="it-IT" sz="2000" dirty="0">
              <a:latin typeface="Calibri" charset="0"/>
            </a:endParaRPr>
          </a:p>
          <a:p>
            <a:pPr algn="just" eaLnBrk="1" hangingPunct="1">
              <a:spcBef>
                <a:spcPts val="1200"/>
              </a:spcBef>
              <a:spcAft>
                <a:spcPts val="1200"/>
              </a:spcAft>
              <a:buFont typeface="Arial" charset="0"/>
              <a:buNone/>
            </a:pPr>
            <a:r>
              <a:rPr lang="it-IT" sz="3600" dirty="0">
                <a:latin typeface="Calibri" charset="0"/>
              </a:rPr>
              <a:t/>
            </a:r>
            <a:br>
              <a:rPr lang="it-IT" sz="3600" dirty="0">
                <a:latin typeface="Calibri" charset="0"/>
              </a:rPr>
            </a:br>
            <a:endParaRPr lang="it-IT" sz="3600" dirty="0">
              <a:latin typeface="Calibri" charset="0"/>
            </a:endParaRPr>
          </a:p>
          <a:p>
            <a:pPr algn="just" eaLnBrk="1" hangingPunct="1"/>
            <a:endParaRPr lang="it-IT" sz="3600" dirty="0">
              <a:latin typeface="Calibri" charset="0"/>
            </a:endParaRPr>
          </a:p>
        </p:txBody>
      </p:sp>
      <p:sp>
        <p:nvSpPr>
          <p:cNvPr id="18436"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5pPr>
            <a:lvl6pPr marL="25146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6pPr>
            <a:lvl7pPr marL="29718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7pPr>
            <a:lvl8pPr marL="34290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8pPr>
            <a:lvl9pPr marL="3886200" indent="-228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9A5C3542-24E8-7249-8F04-372241BEC74D}" type="slidenum">
              <a:rPr lang="it-IT" sz="1200">
                <a:solidFill>
                  <a:srgbClr val="17375E"/>
                </a:solidFill>
                <a:latin typeface="Arial Narrow" charset="0"/>
              </a:rPr>
              <a:pPr eaLnBrk="1" hangingPunct="1"/>
              <a:t>11</a:t>
            </a:fld>
            <a:endParaRPr lang="it-IT" sz="1200">
              <a:solidFill>
                <a:srgbClr val="17375E"/>
              </a:solidFill>
              <a:latin typeface="Arial Narrow" charset="0"/>
            </a:endParaRPr>
          </a:p>
        </p:txBody>
      </p:sp>
      <p:sp>
        <p:nvSpPr>
          <p:cNvPr id="18437" name="Rectangle 7"/>
          <p:cNvSpPr>
            <a:spLocks noGrp="1" noChangeArrowheads="1"/>
          </p:cNvSpPr>
          <p:nvPr>
            <p:ph type="ftr" sz="quarter" idx="11"/>
          </p:nvPr>
        </p:nvSpPr>
        <p:spPr bwMode="auto">
          <a:xfrm>
            <a:off x="2051050" y="0"/>
            <a:ext cx="540067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400">
                <a:solidFill>
                  <a:schemeClr val="tx1"/>
                </a:solidFill>
                <a:latin typeface="Arial" charset="0"/>
                <a:ea typeface="ＭＳ Ｐゴシック" charset="0"/>
              </a:defRPr>
            </a:lvl1pPr>
            <a:lvl2pPr marL="742950" indent="-285750" eaLnBrk="0" hangingPunct="0">
              <a:defRPr sz="1400">
                <a:solidFill>
                  <a:schemeClr val="tx1"/>
                </a:solidFill>
                <a:latin typeface="Arial" charset="0"/>
                <a:ea typeface="ＭＳ Ｐゴシック" charset="0"/>
              </a:defRPr>
            </a:lvl2pPr>
            <a:lvl3pPr marL="1143000" indent="-228600" eaLnBrk="0" hangingPunct="0">
              <a:defRPr sz="1400">
                <a:solidFill>
                  <a:schemeClr val="tx1"/>
                </a:solidFill>
                <a:latin typeface="Arial" charset="0"/>
                <a:ea typeface="ＭＳ Ｐゴシック" charset="0"/>
              </a:defRPr>
            </a:lvl3pPr>
            <a:lvl4pPr marL="1600200" indent="-228600" eaLnBrk="0" hangingPunct="0">
              <a:defRPr sz="1400">
                <a:solidFill>
                  <a:schemeClr val="tx1"/>
                </a:solidFill>
                <a:latin typeface="Arial" charset="0"/>
                <a:ea typeface="ＭＳ Ｐゴシック" charset="0"/>
              </a:defRPr>
            </a:lvl4pPr>
            <a:lvl5pPr marL="2057400" indent="-228600" eaLnBrk="0" hangingPunct="0">
              <a:defRPr sz="1400">
                <a:solidFill>
                  <a:schemeClr val="tx1"/>
                </a:solidFill>
                <a:latin typeface="Arial" charset="0"/>
                <a:ea typeface="ＭＳ Ｐゴシック" charset="0"/>
              </a:defRPr>
            </a:lvl5pPr>
            <a:lvl6pPr marL="2514600" indent="-228600" eaLnBrk="0" fontAlgn="base" hangingPunct="0">
              <a:spcBef>
                <a:spcPct val="0"/>
              </a:spcBef>
              <a:spcAft>
                <a:spcPct val="0"/>
              </a:spcAft>
              <a:defRPr sz="1400">
                <a:solidFill>
                  <a:schemeClr val="tx1"/>
                </a:solidFill>
                <a:latin typeface="Arial" charset="0"/>
                <a:ea typeface="ＭＳ Ｐゴシック" charset="0"/>
              </a:defRPr>
            </a:lvl6pPr>
            <a:lvl7pPr marL="2971800" indent="-228600" eaLnBrk="0" fontAlgn="base" hangingPunct="0">
              <a:spcBef>
                <a:spcPct val="0"/>
              </a:spcBef>
              <a:spcAft>
                <a:spcPct val="0"/>
              </a:spcAft>
              <a:defRPr sz="1400">
                <a:solidFill>
                  <a:schemeClr val="tx1"/>
                </a:solidFill>
                <a:latin typeface="Arial" charset="0"/>
                <a:ea typeface="ＭＳ Ｐゴシック" charset="0"/>
              </a:defRPr>
            </a:lvl7pPr>
            <a:lvl8pPr marL="3429000" indent="-228600" eaLnBrk="0" fontAlgn="base" hangingPunct="0">
              <a:spcBef>
                <a:spcPct val="0"/>
              </a:spcBef>
              <a:spcAft>
                <a:spcPct val="0"/>
              </a:spcAft>
              <a:defRPr sz="1400">
                <a:solidFill>
                  <a:schemeClr val="tx1"/>
                </a:solidFill>
                <a:latin typeface="Arial" charset="0"/>
                <a:ea typeface="ＭＳ Ｐゴシック" charset="0"/>
              </a:defRPr>
            </a:lvl8pPr>
            <a:lvl9pPr marL="3886200" indent="-228600" eaLnBrk="0" fontAlgn="base" hangingPunct="0">
              <a:spcBef>
                <a:spcPct val="0"/>
              </a:spcBef>
              <a:spcAft>
                <a:spcPct val="0"/>
              </a:spcAft>
              <a:defRPr sz="1400">
                <a:solidFill>
                  <a:schemeClr val="tx1"/>
                </a:solidFill>
                <a:latin typeface="Arial" charset="0"/>
                <a:ea typeface="ＭＳ Ｐゴシック" charset="0"/>
              </a:defRPr>
            </a:lvl9pPr>
          </a:lstStyle>
          <a:p>
            <a:pPr eaLnBrk="1" fontAlgn="base" hangingPunct="1">
              <a:spcBef>
                <a:spcPct val="0"/>
              </a:spcBef>
              <a:spcAft>
                <a:spcPct val="0"/>
              </a:spcAft>
            </a:pPr>
            <a:r>
              <a:rPr lang="it-IT" sz="2800" b="1">
                <a:solidFill>
                  <a:schemeClr val="bg1"/>
                </a:solidFill>
                <a:latin typeface="Arial Narrow" charset="0"/>
              </a:rPr>
              <a:t>IV CORSO EFAC</a:t>
            </a:r>
          </a:p>
        </p:txBody>
      </p:sp>
    </p:spTree>
    <p:extLst>
      <p:ext uri="{BB962C8B-B14F-4D97-AF65-F5344CB8AC3E}">
        <p14:creationId xmlns:p14="http://schemas.microsoft.com/office/powerpoint/2010/main" val="173020363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827584" y="444499"/>
            <a:ext cx="7148016" cy="6612133"/>
          </a:xfrm>
          <a:prstGeom prst="rect">
            <a:avLst/>
          </a:prstGeom>
        </p:spPr>
      </p:pic>
      <p:sp>
        <p:nvSpPr>
          <p:cNvPr id="30724" name="Titolo 1"/>
          <p:cNvSpPr>
            <a:spLocks noGrp="1"/>
          </p:cNvSpPr>
          <p:nvPr>
            <p:ph type="title"/>
          </p:nvPr>
        </p:nvSpPr>
        <p:spPr>
          <a:xfrm>
            <a:off x="471488" y="260648"/>
            <a:ext cx="8204200" cy="501650"/>
          </a:xfrm>
        </p:spPr>
        <p:txBody>
          <a:bodyPr/>
          <a:lstStyle/>
          <a:p>
            <a:r>
              <a:rPr lang="it-IT" sz="3600" b="1" dirty="0" smtClean="0">
                <a:solidFill>
                  <a:srgbClr val="A50021"/>
                </a:solidFill>
                <a:latin typeface="Arial Narrow" pitchFamily="-1" charset="0"/>
                <a:ea typeface="ＭＳ Ｐゴシック" pitchFamily="-1" charset="-128"/>
              </a:rPr>
              <a:t>Una nuova </a:t>
            </a:r>
            <a:r>
              <a:rPr lang="it-IT" sz="3600" b="1" dirty="0">
                <a:solidFill>
                  <a:srgbClr val="A50021"/>
                </a:solidFill>
                <a:latin typeface="Arial Narrow" pitchFamily="-1" charset="0"/>
                <a:ea typeface="ＭＳ Ｐゴシック" pitchFamily="-1" charset="-128"/>
              </a:rPr>
              <a:t>opportunità</a:t>
            </a:r>
            <a:br>
              <a:rPr lang="it-IT" sz="3600" b="1" dirty="0">
                <a:solidFill>
                  <a:srgbClr val="A50021"/>
                </a:solidFill>
                <a:latin typeface="Arial Narrow" pitchFamily="-1" charset="0"/>
                <a:ea typeface="ＭＳ Ｐゴシック" pitchFamily="-1" charset="-128"/>
              </a:rPr>
            </a:br>
            <a:r>
              <a:rPr lang="it-IT" sz="1050" b="1" dirty="0" smtClean="0">
                <a:solidFill>
                  <a:srgbClr val="A50021"/>
                </a:solidFill>
                <a:latin typeface="Arial Narrow" pitchFamily="-1" charset="0"/>
                <a:ea typeface="ＭＳ Ｐゴシック" pitchFamily="-1" charset="-128"/>
              </a:rPr>
              <a:t/>
            </a:r>
            <a:br>
              <a:rPr lang="it-IT" sz="1050" b="1" dirty="0" smtClean="0">
                <a:solidFill>
                  <a:srgbClr val="A50021"/>
                </a:solidFill>
                <a:latin typeface="Arial Narrow" pitchFamily="-1" charset="0"/>
                <a:ea typeface="ＭＳ Ｐゴシック" pitchFamily="-1" charset="-128"/>
              </a:rPr>
            </a:br>
            <a:r>
              <a:rPr lang="it-IT" sz="2400" b="1" dirty="0" smtClean="0">
                <a:solidFill>
                  <a:srgbClr val="A50021"/>
                </a:solidFill>
                <a:latin typeface="Arial Narrow" pitchFamily="-1" charset="0"/>
                <a:ea typeface="ＭＳ Ｐゴシック" pitchFamily="-1" charset="-128"/>
              </a:rPr>
              <a:t>CAF </a:t>
            </a:r>
            <a:r>
              <a:rPr lang="it-IT" sz="2400" b="1" dirty="0">
                <a:solidFill>
                  <a:srgbClr val="A50021"/>
                </a:solidFill>
                <a:latin typeface="Arial Narrow" pitchFamily="-1" charset="0"/>
                <a:ea typeface="ＭＳ Ｐゴシック" pitchFamily="-1" charset="-128"/>
              </a:rPr>
              <a:t>e EFQM: l</a:t>
            </a:r>
            <a:r>
              <a:rPr lang="ja-JP" altLang="it-IT" sz="2400" b="1" dirty="0">
                <a:solidFill>
                  <a:srgbClr val="A50021"/>
                </a:solidFill>
                <a:latin typeface="Arial Narrow" pitchFamily="-1" charset="0"/>
                <a:ea typeface="ＭＳ Ｐゴシック" pitchFamily="-1" charset="-128"/>
              </a:rPr>
              <a:t>’</a:t>
            </a:r>
            <a:r>
              <a:rPr lang="it-IT" altLang="ja-JP" sz="2400" b="1" dirty="0">
                <a:solidFill>
                  <a:srgbClr val="A50021"/>
                </a:solidFill>
                <a:latin typeface="Arial Narrow" pitchFamily="-1" charset="0"/>
                <a:ea typeface="Times New Roman" pitchFamily="-1" charset="0"/>
                <a:cs typeface="Times New Roman" pitchFamily="-1" charset="0"/>
              </a:rPr>
              <a:t>integrazione dei percorsi e dei riconoscimenti</a:t>
            </a:r>
            <a:endParaRPr lang="it-IT" sz="2400" b="1" dirty="0">
              <a:solidFill>
                <a:srgbClr val="A50021"/>
              </a:solidFill>
              <a:latin typeface="Arial Narrow" pitchFamily="-1" charset="0"/>
              <a:ea typeface="Times New Roman" pitchFamily="-1" charset="0"/>
              <a:cs typeface="Times New Roman" pitchFamily="-1"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a:xfrm>
            <a:off x="0" y="404664"/>
            <a:ext cx="9144000" cy="501650"/>
          </a:xfrm>
        </p:spPr>
        <p:txBody>
          <a:bodyPr rtlCol="0">
            <a:noAutofit/>
          </a:bodyPr>
          <a:lstStyle/>
          <a:p>
            <a:pPr>
              <a:lnSpc>
                <a:spcPct val="140000"/>
              </a:lnSpc>
              <a:defRPr/>
            </a:pPr>
            <a:r>
              <a:rPr lang="it-IT" sz="3600" b="1" kern="0" spc="50" dirty="0" err="1" smtClean="0">
                <a:solidFill>
                  <a:srgbClr val="A50021"/>
                </a:solidFill>
                <a:latin typeface="Arial Narrow" pitchFamily="34" charset="0"/>
                <a:ea typeface="+mj-ea"/>
                <a:cs typeface="+mj-cs"/>
              </a:rPr>
              <a:t>Effective</a:t>
            </a:r>
            <a:r>
              <a:rPr lang="it-IT" sz="3600" b="1" kern="0" spc="50" dirty="0" smtClean="0">
                <a:solidFill>
                  <a:srgbClr val="A50021"/>
                </a:solidFill>
                <a:latin typeface="Arial Narrow" pitchFamily="34" charset="0"/>
                <a:ea typeface="+mj-ea"/>
                <a:cs typeface="+mj-cs"/>
              </a:rPr>
              <a:t> CAF User e </a:t>
            </a:r>
            <a:r>
              <a:rPr lang="it-IT" sz="3600" b="1" kern="0" spc="50" dirty="0" err="1" smtClean="0">
                <a:solidFill>
                  <a:srgbClr val="A50021"/>
                </a:solidFill>
                <a:latin typeface="Arial Narrow" pitchFamily="34" charset="0"/>
                <a:ea typeface="+mj-ea"/>
                <a:cs typeface="+mj-cs"/>
              </a:rPr>
              <a:t>Committed</a:t>
            </a:r>
            <a:r>
              <a:rPr lang="it-IT" sz="3600" b="1" kern="0" spc="50" dirty="0" smtClean="0">
                <a:solidFill>
                  <a:srgbClr val="A50021"/>
                </a:solidFill>
                <a:latin typeface="Arial Narrow" pitchFamily="34" charset="0"/>
                <a:ea typeface="+mj-ea"/>
                <a:cs typeface="+mj-cs"/>
              </a:rPr>
              <a:t> to </a:t>
            </a:r>
            <a:r>
              <a:rPr lang="it-IT" sz="3600" b="1" kern="0" spc="50" dirty="0" err="1" smtClean="0">
                <a:solidFill>
                  <a:srgbClr val="A50021"/>
                </a:solidFill>
                <a:latin typeface="Arial Narrow" pitchFamily="34" charset="0"/>
                <a:ea typeface="+mj-ea"/>
                <a:cs typeface="+mj-cs"/>
              </a:rPr>
              <a:t>Excellence</a:t>
            </a:r>
            <a:r>
              <a:rPr lang="it-IT" sz="3600" b="1" kern="0" spc="50" dirty="0" smtClean="0">
                <a:solidFill>
                  <a:srgbClr val="A50021"/>
                </a:solidFill>
                <a:latin typeface="Arial Narrow" pitchFamily="34" charset="0"/>
                <a:ea typeface="+mj-ea"/>
                <a:cs typeface="+mj-cs"/>
              </a:rPr>
              <a:t/>
            </a:r>
            <a:br>
              <a:rPr lang="it-IT" sz="3600" b="1" kern="0" spc="50" dirty="0" smtClean="0">
                <a:solidFill>
                  <a:srgbClr val="A50021"/>
                </a:solidFill>
                <a:latin typeface="Arial Narrow" pitchFamily="34" charset="0"/>
                <a:ea typeface="+mj-ea"/>
                <a:cs typeface="+mj-cs"/>
              </a:rPr>
            </a:br>
            <a:r>
              <a:rPr lang="it-IT" sz="3200" b="1" kern="0" spc="50" dirty="0" smtClean="0">
                <a:solidFill>
                  <a:srgbClr val="A50021"/>
                </a:solidFill>
                <a:latin typeface="Arial Narrow" pitchFamily="34" charset="0"/>
                <a:ea typeface="+mj-ea"/>
                <a:cs typeface="+mj-cs"/>
              </a:rPr>
              <a:t>Un confronto </a:t>
            </a:r>
            <a:endParaRPr lang="it-IT" sz="2600" b="1" kern="0" spc="50" dirty="0">
              <a:solidFill>
                <a:srgbClr val="A50021"/>
              </a:solidFill>
              <a:latin typeface="Arial Narrow" pitchFamily="34" charset="0"/>
              <a:ea typeface="+mj-ea"/>
              <a:cs typeface="+mj-cs"/>
            </a:endParaRPr>
          </a:p>
        </p:txBody>
      </p:sp>
      <p:sp>
        <p:nvSpPr>
          <p:cNvPr id="32" name="Rettangolo 31"/>
          <p:cNvSpPr/>
          <p:nvPr/>
        </p:nvSpPr>
        <p:spPr>
          <a:xfrm>
            <a:off x="3779019" y="4437112"/>
            <a:ext cx="4680520" cy="1224136"/>
          </a:xfrm>
          <a:prstGeom prst="rect">
            <a:avLst/>
          </a:prstGeom>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sz="1400" dirty="0">
                <a:solidFill>
                  <a:schemeClr val="tx1"/>
                </a:solidFill>
              </a:rPr>
              <a:t>Questa fase viene</a:t>
            </a:r>
          </a:p>
          <a:p>
            <a:pPr fontAlgn="auto">
              <a:spcBef>
                <a:spcPts val="0"/>
              </a:spcBef>
              <a:spcAft>
                <a:spcPts val="0"/>
              </a:spcAft>
              <a:defRPr/>
            </a:pPr>
            <a:r>
              <a:rPr lang="it-IT" sz="1400" dirty="0">
                <a:solidFill>
                  <a:schemeClr val="tx1"/>
                </a:solidFill>
              </a:rPr>
              <a:t>valutata</a:t>
            </a:r>
          </a:p>
        </p:txBody>
      </p:sp>
      <p:sp>
        <p:nvSpPr>
          <p:cNvPr id="33" name="Rettangolo 32"/>
          <p:cNvSpPr/>
          <p:nvPr/>
        </p:nvSpPr>
        <p:spPr>
          <a:xfrm>
            <a:off x="970707" y="2924944"/>
            <a:ext cx="5760640" cy="1152128"/>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sz="1400" dirty="0">
                <a:solidFill>
                  <a:schemeClr val="tx1"/>
                </a:solidFill>
              </a:rPr>
              <a:t>Questa fase viene</a:t>
            </a:r>
          </a:p>
          <a:p>
            <a:pPr fontAlgn="auto">
              <a:spcBef>
                <a:spcPts val="0"/>
              </a:spcBef>
              <a:spcAft>
                <a:spcPts val="0"/>
              </a:spcAft>
              <a:defRPr/>
            </a:pPr>
            <a:r>
              <a:rPr lang="it-IT" sz="1400" dirty="0">
                <a:solidFill>
                  <a:schemeClr val="tx1"/>
                </a:solidFill>
              </a:rPr>
              <a:t>valutata</a:t>
            </a:r>
          </a:p>
        </p:txBody>
      </p:sp>
      <p:sp>
        <p:nvSpPr>
          <p:cNvPr id="34" name="Freccia a destra 33"/>
          <p:cNvSpPr/>
          <p:nvPr/>
        </p:nvSpPr>
        <p:spPr>
          <a:xfrm>
            <a:off x="970707" y="1052736"/>
            <a:ext cx="7848872" cy="2160240"/>
          </a:xfrm>
          <a:prstGeom prst="rightArrow">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sz="1400" dirty="0">
                <a:solidFill>
                  <a:schemeClr val="tx1"/>
                </a:solidFill>
              </a:rPr>
              <a:t>Progettazione</a:t>
            </a:r>
          </a:p>
          <a:p>
            <a:pPr fontAlgn="auto">
              <a:spcBef>
                <a:spcPts val="0"/>
              </a:spcBef>
              <a:spcAft>
                <a:spcPts val="0"/>
              </a:spcAft>
              <a:defRPr/>
            </a:pPr>
            <a:r>
              <a:rPr lang="it-IT" sz="1400" dirty="0">
                <a:solidFill>
                  <a:schemeClr val="tx1"/>
                </a:solidFill>
              </a:rPr>
              <a:t> autovalutazione</a:t>
            </a:r>
          </a:p>
        </p:txBody>
      </p:sp>
      <p:cxnSp>
        <p:nvCxnSpPr>
          <p:cNvPr id="35" name="Connettore 1 34"/>
          <p:cNvCxnSpPr/>
          <p:nvPr/>
        </p:nvCxnSpPr>
        <p:spPr>
          <a:xfrm>
            <a:off x="2411537" y="1700213"/>
            <a:ext cx="0" cy="3960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ttore 1 35"/>
          <p:cNvCxnSpPr/>
          <p:nvPr/>
        </p:nvCxnSpPr>
        <p:spPr>
          <a:xfrm>
            <a:off x="3779962" y="1700213"/>
            <a:ext cx="0" cy="3960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Connettore 1 36"/>
          <p:cNvCxnSpPr/>
          <p:nvPr/>
        </p:nvCxnSpPr>
        <p:spPr>
          <a:xfrm>
            <a:off x="5148387" y="1700213"/>
            <a:ext cx="0" cy="39608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nettore 1 37"/>
          <p:cNvCxnSpPr/>
          <p:nvPr/>
        </p:nvCxnSpPr>
        <p:spPr>
          <a:xfrm>
            <a:off x="6731124" y="1700213"/>
            <a:ext cx="0" cy="3960812"/>
          </a:xfrm>
          <a:prstGeom prst="line">
            <a:avLst/>
          </a:prstGeom>
        </p:spPr>
        <p:style>
          <a:lnRef idx="1">
            <a:schemeClr val="accent1"/>
          </a:lnRef>
          <a:fillRef idx="0">
            <a:schemeClr val="accent1"/>
          </a:fillRef>
          <a:effectRef idx="0">
            <a:schemeClr val="accent1"/>
          </a:effectRef>
          <a:fontRef idx="minor">
            <a:schemeClr val="tx1"/>
          </a:fontRef>
        </p:style>
      </p:cxnSp>
      <p:sp>
        <p:nvSpPr>
          <p:cNvPr id="31763" name="CasellaDiTesto 12"/>
          <p:cNvSpPr txBox="1">
            <a:spLocks noChangeArrowheads="1"/>
          </p:cNvSpPr>
          <p:nvPr/>
        </p:nvSpPr>
        <p:spPr bwMode="auto">
          <a:xfrm>
            <a:off x="2411537" y="1989138"/>
            <a:ext cx="1425575" cy="304800"/>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autovalutazione</a:t>
            </a:r>
          </a:p>
        </p:txBody>
      </p:sp>
      <p:sp>
        <p:nvSpPr>
          <p:cNvPr id="31764" name="CasellaDiTesto 13"/>
          <p:cNvSpPr txBox="1">
            <a:spLocks noChangeArrowheads="1"/>
          </p:cNvSpPr>
          <p:nvPr/>
        </p:nvSpPr>
        <p:spPr bwMode="auto">
          <a:xfrm>
            <a:off x="3851399" y="1916113"/>
            <a:ext cx="1296988"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Progettazione</a:t>
            </a:r>
          </a:p>
          <a:p>
            <a:r>
              <a:rPr lang="it-IT" sz="1400">
                <a:latin typeface="Calibri" pitchFamily="-1" charset="0"/>
              </a:rPr>
              <a:t>miglioramento</a:t>
            </a:r>
          </a:p>
        </p:txBody>
      </p:sp>
      <p:sp>
        <p:nvSpPr>
          <p:cNvPr id="31765" name="CasellaDiTesto 15"/>
          <p:cNvSpPr txBox="1">
            <a:spLocks noChangeArrowheads="1"/>
          </p:cNvSpPr>
          <p:nvPr/>
        </p:nvSpPr>
        <p:spPr bwMode="auto">
          <a:xfrm>
            <a:off x="5148387" y="1916113"/>
            <a:ext cx="1751012" cy="527050"/>
          </a:xfrm>
          <a:prstGeom prst="rect">
            <a:avLst/>
          </a:prstGeom>
          <a:noFill/>
          <a:ln w="9525">
            <a:solidFill>
              <a:schemeClr val="bg1"/>
            </a:solidFill>
            <a:miter lim="800000"/>
            <a:headEnd/>
            <a:tailEnd/>
          </a:ln>
        </p:spPr>
        <p:txBody>
          <a:bodyPr wrap="none">
            <a:prstTxWarp prst="textNoShape">
              <a:avLst/>
            </a:prstTxWarp>
            <a:spAutoFit/>
          </a:bodyPr>
          <a:lstStyle/>
          <a:p>
            <a:r>
              <a:rPr lang="it-IT" sz="1400">
                <a:latin typeface="Calibri" pitchFamily="-1" charset="0"/>
              </a:rPr>
              <a:t>Esecuzione progetti</a:t>
            </a:r>
          </a:p>
          <a:p>
            <a:r>
              <a:rPr lang="it-IT" sz="1400">
                <a:latin typeface="Calibri" pitchFamily="-1" charset="0"/>
              </a:rPr>
              <a:t>di miglioramento</a:t>
            </a:r>
          </a:p>
        </p:txBody>
      </p:sp>
      <p:sp>
        <p:nvSpPr>
          <p:cNvPr id="31766" name="CasellaDiTesto 16"/>
          <p:cNvSpPr txBox="1">
            <a:spLocks noChangeArrowheads="1"/>
          </p:cNvSpPr>
          <p:nvPr/>
        </p:nvSpPr>
        <p:spPr bwMode="auto">
          <a:xfrm>
            <a:off x="6731124" y="1916113"/>
            <a:ext cx="1741488"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Risultati dei progetti</a:t>
            </a:r>
          </a:p>
          <a:p>
            <a:r>
              <a:rPr lang="it-IT" sz="1400">
                <a:latin typeface="Calibri" pitchFamily="-1" charset="0"/>
              </a:rPr>
              <a:t>di miglioramento</a:t>
            </a:r>
          </a:p>
        </p:txBody>
      </p:sp>
      <p:sp>
        <p:nvSpPr>
          <p:cNvPr id="31767" name="CasellaDiTesto 18"/>
          <p:cNvSpPr txBox="1">
            <a:spLocks noChangeArrowheads="1"/>
          </p:cNvSpPr>
          <p:nvPr/>
        </p:nvSpPr>
        <p:spPr bwMode="auto">
          <a:xfrm>
            <a:off x="179512" y="3213100"/>
            <a:ext cx="923925" cy="517525"/>
          </a:xfrm>
          <a:prstGeom prst="rect">
            <a:avLst/>
          </a:prstGeom>
          <a:noFill/>
          <a:ln w="9525">
            <a:noFill/>
            <a:miter lim="800000"/>
            <a:headEnd/>
            <a:tailEnd/>
          </a:ln>
        </p:spPr>
        <p:txBody>
          <a:bodyPr wrap="none">
            <a:prstTxWarp prst="textNoShape">
              <a:avLst/>
            </a:prstTxWarp>
            <a:spAutoFit/>
          </a:bodyPr>
          <a:lstStyle/>
          <a:p>
            <a:r>
              <a:rPr lang="it-IT" sz="1400">
                <a:solidFill>
                  <a:srgbClr val="FF0000"/>
                </a:solidFill>
                <a:latin typeface="Calibri" pitchFamily="-1" charset="0"/>
              </a:rPr>
              <a:t>Processo</a:t>
            </a:r>
          </a:p>
          <a:p>
            <a:r>
              <a:rPr lang="it-IT" sz="1400">
                <a:solidFill>
                  <a:srgbClr val="FF0000"/>
                </a:solidFill>
                <a:latin typeface="Calibri" pitchFamily="-1" charset="0"/>
              </a:rPr>
              <a:t>CEF</a:t>
            </a:r>
          </a:p>
        </p:txBody>
      </p:sp>
      <p:sp>
        <p:nvSpPr>
          <p:cNvPr id="31768" name="CasellaDiTesto 19"/>
          <p:cNvSpPr txBox="1">
            <a:spLocks noChangeArrowheads="1"/>
          </p:cNvSpPr>
          <p:nvPr/>
        </p:nvSpPr>
        <p:spPr bwMode="auto">
          <a:xfrm>
            <a:off x="2411537" y="3213100"/>
            <a:ext cx="1612900"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Questa fase viene</a:t>
            </a:r>
          </a:p>
          <a:p>
            <a:r>
              <a:rPr lang="it-IT" sz="1400">
                <a:latin typeface="Calibri" pitchFamily="-1" charset="0"/>
              </a:rPr>
              <a:t>valutata</a:t>
            </a:r>
          </a:p>
        </p:txBody>
      </p:sp>
      <p:sp>
        <p:nvSpPr>
          <p:cNvPr id="31769" name="CasellaDiTesto 20"/>
          <p:cNvSpPr txBox="1">
            <a:spLocks noChangeArrowheads="1"/>
          </p:cNvSpPr>
          <p:nvPr/>
        </p:nvSpPr>
        <p:spPr bwMode="auto">
          <a:xfrm>
            <a:off x="3779962" y="3213100"/>
            <a:ext cx="1612900"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Questa fase viene</a:t>
            </a:r>
          </a:p>
          <a:p>
            <a:r>
              <a:rPr lang="it-IT" sz="1400">
                <a:latin typeface="Calibri" pitchFamily="-1" charset="0"/>
              </a:rPr>
              <a:t>valutata</a:t>
            </a:r>
          </a:p>
        </p:txBody>
      </p:sp>
      <p:sp>
        <p:nvSpPr>
          <p:cNvPr id="31770" name="CasellaDiTesto 21"/>
          <p:cNvSpPr txBox="1">
            <a:spLocks noChangeArrowheads="1"/>
          </p:cNvSpPr>
          <p:nvPr/>
        </p:nvSpPr>
        <p:spPr bwMode="auto">
          <a:xfrm>
            <a:off x="5219824" y="3213100"/>
            <a:ext cx="1612900"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Questa fase viene</a:t>
            </a:r>
          </a:p>
          <a:p>
            <a:r>
              <a:rPr lang="it-IT" sz="1400">
                <a:latin typeface="Calibri" pitchFamily="-1" charset="0"/>
              </a:rPr>
              <a:t>valutata</a:t>
            </a:r>
          </a:p>
        </p:txBody>
      </p:sp>
      <p:sp>
        <p:nvSpPr>
          <p:cNvPr id="47" name="CasellaDiTesto 46"/>
          <p:cNvSpPr txBox="1"/>
          <p:nvPr/>
        </p:nvSpPr>
        <p:spPr>
          <a:xfrm>
            <a:off x="1763837" y="3716338"/>
            <a:ext cx="4856162" cy="274637"/>
          </a:xfrm>
          <a:prstGeom prst="rect">
            <a:avLst/>
          </a:prstGeom>
          <a:noFill/>
        </p:spPr>
        <p:txBody>
          <a:bodyPr wrap="none">
            <a:spAutoFit/>
          </a:bodyPr>
          <a:lstStyle/>
          <a:p>
            <a:pPr fontAlgn="auto">
              <a:spcBef>
                <a:spcPts val="0"/>
              </a:spcBef>
              <a:spcAft>
                <a:spcPts val="0"/>
              </a:spcAft>
              <a:defRPr/>
            </a:pPr>
            <a:r>
              <a:rPr lang="it-IT" sz="1200" b="1" dirty="0">
                <a:solidFill>
                  <a:schemeClr val="tx2">
                    <a:lumMod val="75000"/>
                  </a:schemeClr>
                </a:solidFill>
                <a:latin typeface="Arial" pitchFamily="34" charset="0"/>
                <a:ea typeface="+mn-ea"/>
                <a:cs typeface="+mn-cs"/>
              </a:rPr>
              <a:t>valutazione del processo di autovalutazione e del miglioramento</a:t>
            </a:r>
          </a:p>
        </p:txBody>
      </p:sp>
      <p:sp>
        <p:nvSpPr>
          <p:cNvPr id="31772" name="CasellaDiTesto 30"/>
          <p:cNvSpPr txBox="1">
            <a:spLocks noChangeArrowheads="1"/>
          </p:cNvSpPr>
          <p:nvPr/>
        </p:nvSpPr>
        <p:spPr bwMode="auto">
          <a:xfrm>
            <a:off x="1330449" y="4724400"/>
            <a:ext cx="923925" cy="517525"/>
          </a:xfrm>
          <a:prstGeom prst="rect">
            <a:avLst/>
          </a:prstGeom>
          <a:noFill/>
          <a:ln w="9525">
            <a:noFill/>
            <a:miter lim="800000"/>
            <a:headEnd/>
            <a:tailEnd/>
          </a:ln>
        </p:spPr>
        <p:txBody>
          <a:bodyPr wrap="none">
            <a:prstTxWarp prst="textNoShape">
              <a:avLst/>
            </a:prstTxWarp>
            <a:spAutoFit/>
          </a:bodyPr>
          <a:lstStyle/>
          <a:p>
            <a:r>
              <a:rPr lang="it-IT" sz="1400">
                <a:solidFill>
                  <a:srgbClr val="FF0000"/>
                </a:solidFill>
                <a:latin typeface="Calibri" pitchFamily="-1" charset="0"/>
              </a:rPr>
              <a:t>Processo</a:t>
            </a:r>
          </a:p>
          <a:p>
            <a:r>
              <a:rPr lang="it-IT" sz="1400">
                <a:solidFill>
                  <a:srgbClr val="FF0000"/>
                </a:solidFill>
                <a:latin typeface="Calibri" pitchFamily="-1" charset="0"/>
              </a:rPr>
              <a:t>C2E</a:t>
            </a:r>
          </a:p>
        </p:txBody>
      </p:sp>
      <p:sp>
        <p:nvSpPr>
          <p:cNvPr id="31773" name="CasellaDiTesto 32"/>
          <p:cNvSpPr txBox="1">
            <a:spLocks noChangeArrowheads="1"/>
          </p:cNvSpPr>
          <p:nvPr/>
        </p:nvSpPr>
        <p:spPr bwMode="auto">
          <a:xfrm>
            <a:off x="5364287" y="4797425"/>
            <a:ext cx="1277937"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Questa fase</a:t>
            </a:r>
          </a:p>
          <a:p>
            <a:r>
              <a:rPr lang="it-IT" sz="1400">
                <a:latin typeface="Calibri" pitchFamily="-1" charset="0"/>
              </a:rPr>
              <a:t>viene valutata</a:t>
            </a:r>
          </a:p>
        </p:txBody>
      </p:sp>
      <p:sp>
        <p:nvSpPr>
          <p:cNvPr id="31774" name="CasellaDiTesto 33"/>
          <p:cNvSpPr txBox="1">
            <a:spLocks noChangeArrowheads="1"/>
          </p:cNvSpPr>
          <p:nvPr/>
        </p:nvSpPr>
        <p:spPr bwMode="auto">
          <a:xfrm>
            <a:off x="6804149" y="4797425"/>
            <a:ext cx="1573213"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questa fase viene</a:t>
            </a:r>
          </a:p>
          <a:p>
            <a:r>
              <a:rPr lang="it-IT" sz="1400">
                <a:latin typeface="Calibri" pitchFamily="-1" charset="0"/>
              </a:rPr>
              <a:t>valutata</a:t>
            </a:r>
          </a:p>
        </p:txBody>
      </p:sp>
      <p:sp>
        <p:nvSpPr>
          <p:cNvPr id="31775" name="CasellaDiTesto 34"/>
          <p:cNvSpPr txBox="1">
            <a:spLocks noChangeArrowheads="1"/>
          </p:cNvSpPr>
          <p:nvPr/>
        </p:nvSpPr>
        <p:spPr bwMode="auto">
          <a:xfrm>
            <a:off x="4138737" y="5372100"/>
            <a:ext cx="4146550" cy="274638"/>
          </a:xfrm>
          <a:prstGeom prst="rect">
            <a:avLst/>
          </a:prstGeom>
          <a:noFill/>
          <a:ln w="9525">
            <a:noFill/>
            <a:miter lim="800000"/>
            <a:headEnd/>
            <a:tailEnd/>
          </a:ln>
        </p:spPr>
        <p:txBody>
          <a:bodyPr wrap="none">
            <a:prstTxWarp prst="textNoShape">
              <a:avLst/>
            </a:prstTxWarp>
            <a:spAutoFit/>
          </a:bodyPr>
          <a:lstStyle/>
          <a:p>
            <a:r>
              <a:rPr lang="it-IT" sz="1200" b="1">
                <a:solidFill>
                  <a:schemeClr val="tx2"/>
                </a:solidFill>
              </a:rPr>
              <a:t>valutazione dei progetti di miglioramento e dei risultati</a:t>
            </a:r>
          </a:p>
        </p:txBody>
      </p:sp>
      <p:sp>
        <p:nvSpPr>
          <p:cNvPr id="31776" name="Rettangolo 35"/>
          <p:cNvSpPr>
            <a:spLocks noChangeArrowheads="1"/>
          </p:cNvSpPr>
          <p:nvPr/>
        </p:nvSpPr>
        <p:spPr bwMode="auto">
          <a:xfrm>
            <a:off x="2411537" y="4221163"/>
            <a:ext cx="1295400" cy="1793875"/>
          </a:xfrm>
          <a:prstGeom prst="rect">
            <a:avLst/>
          </a:prstGeom>
          <a:noFill/>
          <a:ln w="9525">
            <a:noFill/>
            <a:miter lim="800000"/>
            <a:headEnd/>
            <a:tailEnd/>
          </a:ln>
        </p:spPr>
        <p:txBody>
          <a:bodyPr>
            <a:prstTxWarp prst="textNoShape">
              <a:avLst/>
            </a:prstTxWarp>
            <a:spAutoFit/>
          </a:bodyPr>
          <a:lstStyle/>
          <a:p>
            <a:r>
              <a:rPr lang="it-IT" sz="1400">
                <a:latin typeface="Calibri" pitchFamily="-1" charset="0"/>
              </a:rPr>
              <a:t>Viene considerata,</a:t>
            </a:r>
          </a:p>
          <a:p>
            <a:r>
              <a:rPr lang="it-IT" sz="1400">
                <a:latin typeface="Calibri" pitchFamily="-1" charset="0"/>
              </a:rPr>
              <a:t> non valutata (solo verifica di</a:t>
            </a:r>
          </a:p>
          <a:p>
            <a:r>
              <a:rPr lang="it-IT" sz="1400">
                <a:latin typeface="Calibri" pitchFamily="-1" charset="0"/>
              </a:rPr>
              <a:t> applicazione di approcci riconosciuti) </a:t>
            </a:r>
          </a:p>
        </p:txBody>
      </p:sp>
      <p:sp>
        <p:nvSpPr>
          <p:cNvPr id="3" name="Freccia su 2"/>
          <p:cNvSpPr/>
          <p:nvPr/>
        </p:nvSpPr>
        <p:spPr>
          <a:xfrm>
            <a:off x="6444208" y="3933056"/>
            <a:ext cx="504056" cy="504056"/>
          </a:xfrm>
          <a:prstGeom prst="upArrow">
            <a:avLst/>
          </a:prstGeom>
          <a:solidFill>
            <a:schemeClr val="accent4">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6" name="Freccia su 25"/>
          <p:cNvSpPr/>
          <p:nvPr/>
        </p:nvSpPr>
        <p:spPr>
          <a:xfrm rot="10800000">
            <a:off x="8244408" y="4077071"/>
            <a:ext cx="504056" cy="504056"/>
          </a:xfrm>
          <a:prstGeom prst="upArrow">
            <a:avLst/>
          </a:prstGeom>
          <a:solidFill>
            <a:schemeClr val="accent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 name="CasellaDiTesto 3"/>
          <p:cNvSpPr txBox="1"/>
          <p:nvPr/>
        </p:nvSpPr>
        <p:spPr>
          <a:xfrm>
            <a:off x="179512" y="6021288"/>
            <a:ext cx="8905002" cy="646331"/>
          </a:xfrm>
          <a:prstGeom prst="rect">
            <a:avLst/>
          </a:prstGeom>
          <a:noFill/>
        </p:spPr>
        <p:txBody>
          <a:bodyPr wrap="none" rtlCol="0">
            <a:spAutoFit/>
          </a:bodyPr>
          <a:lstStyle/>
          <a:p>
            <a:r>
              <a:rPr lang="it-IT" b="1" dirty="0" smtClean="0"/>
              <a:t>A marzo 2012 è stato rilasciato il primo Attestato </a:t>
            </a:r>
            <a:r>
              <a:rPr lang="it-IT" b="1" dirty="0" err="1" smtClean="0"/>
              <a:t>Committed</a:t>
            </a:r>
            <a:r>
              <a:rPr lang="it-IT" b="1" dirty="0" smtClean="0"/>
              <a:t> to </a:t>
            </a:r>
            <a:r>
              <a:rPr lang="it-IT" b="1" dirty="0" err="1" smtClean="0"/>
              <a:t>Excellence</a:t>
            </a:r>
            <a:r>
              <a:rPr lang="it-IT" b="1" dirty="0" smtClean="0"/>
              <a:t> sulla</a:t>
            </a:r>
          </a:p>
          <a:p>
            <a:r>
              <a:rPr lang="it-IT" b="1" dirty="0" smtClean="0"/>
              <a:t>base del percorso integrato CAF-EFQM   </a:t>
            </a:r>
            <a:endParaRPr lang="it-IT" b="1"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Text Box 2"/>
          <p:cNvSpPr txBox="1">
            <a:spLocks noChangeArrowheads="1"/>
          </p:cNvSpPr>
          <p:nvPr/>
        </p:nvSpPr>
        <p:spPr bwMode="auto">
          <a:xfrm>
            <a:off x="304800" y="990600"/>
            <a:ext cx="792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lnSpc>
                <a:spcPct val="100000"/>
              </a:lnSpc>
              <a:spcBef>
                <a:spcPct val="50000"/>
              </a:spcBef>
              <a:buClrTx/>
              <a:buSzTx/>
              <a:buFontTx/>
              <a:buNone/>
              <a:defRPr/>
            </a:pPr>
            <a:r>
              <a:rPr lang="it-IT" sz="2400">
                <a:solidFill>
                  <a:srgbClr val="000066"/>
                </a:solidFill>
                <a:latin typeface="Tahoma" charset="0"/>
              </a:rPr>
              <a:t>Chi partecipa</a:t>
            </a:r>
          </a:p>
        </p:txBody>
      </p:sp>
      <p:sp>
        <p:nvSpPr>
          <p:cNvPr id="246787" name="Text Box 3"/>
          <p:cNvSpPr txBox="1">
            <a:spLocks noChangeArrowheads="1"/>
          </p:cNvSpPr>
          <p:nvPr/>
        </p:nvSpPr>
        <p:spPr bwMode="auto">
          <a:xfrm>
            <a:off x="381000" y="1447800"/>
            <a:ext cx="7772400" cy="476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tabLst>
                <a:tab pos="536575" algn="l"/>
                <a:tab pos="808038" algn="l"/>
              </a:tabLst>
              <a:defRPr sz="2200" b="1">
                <a:solidFill>
                  <a:schemeClr val="tx1"/>
                </a:solidFill>
                <a:latin typeface="Comic Sans MS" charset="0"/>
                <a:ea typeface="ＭＳ Ｐゴシック" charset="0"/>
                <a:cs typeface="ＭＳ Ｐゴシック" charset="0"/>
              </a:defRPr>
            </a:lvl1pPr>
            <a:lvl2pPr eaLnBrk="0" hangingPunct="0">
              <a:tabLst>
                <a:tab pos="536575" algn="l"/>
                <a:tab pos="808038" algn="l"/>
              </a:tabLst>
              <a:defRPr sz="2200" b="1">
                <a:solidFill>
                  <a:schemeClr val="tx1"/>
                </a:solidFill>
                <a:latin typeface="Comic Sans MS" charset="0"/>
                <a:ea typeface="ＭＳ Ｐゴシック" charset="0"/>
              </a:defRPr>
            </a:lvl2pPr>
            <a:lvl3pPr eaLnBrk="0" hangingPunct="0">
              <a:tabLst>
                <a:tab pos="536575" algn="l"/>
                <a:tab pos="808038" algn="l"/>
              </a:tabLst>
              <a:defRPr sz="2200" b="1">
                <a:solidFill>
                  <a:schemeClr val="tx1"/>
                </a:solidFill>
                <a:latin typeface="Comic Sans MS" charset="0"/>
                <a:ea typeface="ＭＳ Ｐゴシック" charset="0"/>
              </a:defRPr>
            </a:lvl3pPr>
            <a:lvl4pPr eaLnBrk="0" hangingPunct="0">
              <a:tabLst>
                <a:tab pos="536575" algn="l"/>
                <a:tab pos="808038" algn="l"/>
              </a:tabLst>
              <a:defRPr sz="2200" b="1">
                <a:solidFill>
                  <a:schemeClr val="tx1"/>
                </a:solidFill>
                <a:latin typeface="Comic Sans MS" charset="0"/>
                <a:ea typeface="ＭＳ Ｐゴシック" charset="0"/>
              </a:defRPr>
            </a:lvl4pPr>
            <a:lvl5pPr eaLnBrk="0" hangingPunct="0">
              <a:tabLst>
                <a:tab pos="536575" algn="l"/>
                <a:tab pos="808038" algn="l"/>
              </a:tabLst>
              <a:defRPr sz="2200" b="1">
                <a:solidFill>
                  <a:schemeClr val="tx1"/>
                </a:solidFill>
                <a:latin typeface="Comic Sans MS" charset="0"/>
                <a:ea typeface="ＭＳ Ｐゴシック" charset="0"/>
              </a:defRPr>
            </a:lvl5pPr>
            <a:lvl6pPr eaLnBrk="0" fontAlgn="base" hangingPunct="0">
              <a:lnSpc>
                <a:spcPct val="80000"/>
              </a:lnSpc>
              <a:spcBef>
                <a:spcPct val="25000"/>
              </a:spcBef>
              <a:spcAft>
                <a:spcPct val="0"/>
              </a:spcAft>
              <a:buClr>
                <a:srgbClr val="CC0000"/>
              </a:buClr>
              <a:buSzPct val="130000"/>
              <a:buFont typeface="Comic Sans MS" charset="0"/>
              <a:buChar char="●"/>
              <a:tabLst>
                <a:tab pos="536575" algn="l"/>
                <a:tab pos="808038" algn="l"/>
              </a:tabLst>
              <a:defRPr sz="2200" b="1">
                <a:solidFill>
                  <a:schemeClr val="tx1"/>
                </a:solidFill>
                <a:latin typeface="Comic Sans MS" charset="0"/>
                <a:ea typeface="ＭＳ Ｐゴシック" charset="0"/>
              </a:defRPr>
            </a:lvl6pPr>
            <a:lvl7pPr eaLnBrk="0" fontAlgn="base" hangingPunct="0">
              <a:lnSpc>
                <a:spcPct val="80000"/>
              </a:lnSpc>
              <a:spcBef>
                <a:spcPct val="25000"/>
              </a:spcBef>
              <a:spcAft>
                <a:spcPct val="0"/>
              </a:spcAft>
              <a:buClr>
                <a:srgbClr val="CC0000"/>
              </a:buClr>
              <a:buSzPct val="130000"/>
              <a:buFont typeface="Comic Sans MS" charset="0"/>
              <a:buChar char="●"/>
              <a:tabLst>
                <a:tab pos="536575" algn="l"/>
                <a:tab pos="808038" algn="l"/>
              </a:tabLst>
              <a:defRPr sz="2200" b="1">
                <a:solidFill>
                  <a:schemeClr val="tx1"/>
                </a:solidFill>
                <a:latin typeface="Comic Sans MS" charset="0"/>
                <a:ea typeface="ＭＳ Ｐゴシック" charset="0"/>
              </a:defRPr>
            </a:lvl7pPr>
            <a:lvl8pPr eaLnBrk="0" fontAlgn="base" hangingPunct="0">
              <a:lnSpc>
                <a:spcPct val="80000"/>
              </a:lnSpc>
              <a:spcBef>
                <a:spcPct val="25000"/>
              </a:spcBef>
              <a:spcAft>
                <a:spcPct val="0"/>
              </a:spcAft>
              <a:buClr>
                <a:srgbClr val="CC0000"/>
              </a:buClr>
              <a:buSzPct val="130000"/>
              <a:buFont typeface="Comic Sans MS" charset="0"/>
              <a:buChar char="●"/>
              <a:tabLst>
                <a:tab pos="536575" algn="l"/>
                <a:tab pos="808038" algn="l"/>
              </a:tabLst>
              <a:defRPr sz="2200" b="1">
                <a:solidFill>
                  <a:schemeClr val="tx1"/>
                </a:solidFill>
                <a:latin typeface="Comic Sans MS" charset="0"/>
                <a:ea typeface="ＭＳ Ｐゴシック" charset="0"/>
              </a:defRPr>
            </a:lvl8pPr>
            <a:lvl9pPr eaLnBrk="0" fontAlgn="base" hangingPunct="0">
              <a:lnSpc>
                <a:spcPct val="80000"/>
              </a:lnSpc>
              <a:spcBef>
                <a:spcPct val="25000"/>
              </a:spcBef>
              <a:spcAft>
                <a:spcPct val="0"/>
              </a:spcAft>
              <a:buClr>
                <a:srgbClr val="CC0000"/>
              </a:buClr>
              <a:buSzPct val="130000"/>
              <a:buFont typeface="Comic Sans MS" charset="0"/>
              <a:buChar char="●"/>
              <a:tabLst>
                <a:tab pos="536575" algn="l"/>
                <a:tab pos="808038" algn="l"/>
              </a:tabLst>
              <a:defRPr sz="2200" b="1">
                <a:solidFill>
                  <a:schemeClr val="tx1"/>
                </a:solidFill>
                <a:latin typeface="Comic Sans MS" charset="0"/>
                <a:ea typeface="ＭＳ Ｐゴシック" charset="0"/>
              </a:defRPr>
            </a:lvl9pPr>
          </a:lstStyle>
          <a:p>
            <a:pPr algn="just" eaLnBrk="1" hangingPunct="1">
              <a:lnSpc>
                <a:spcPct val="100000"/>
              </a:lnSpc>
              <a:spcBef>
                <a:spcPct val="50000"/>
              </a:spcBef>
              <a:buClr>
                <a:srgbClr val="A50021"/>
              </a:buClr>
              <a:buSzPct val="150000"/>
              <a:buFont typeface="Wingdings 3" charset="0"/>
              <a:buChar char="]"/>
              <a:defRPr/>
            </a:pPr>
            <a:r>
              <a:rPr lang="it-IT" sz="1800" b="0" dirty="0" smtClean="0">
                <a:latin typeface="Tahoma" charset="0"/>
                <a:cs typeface="Times New Roman" charset="0"/>
              </a:rPr>
              <a:t> </a:t>
            </a:r>
            <a:r>
              <a:rPr lang="it-IT" sz="1800" b="0" dirty="0" smtClean="0">
                <a:solidFill>
                  <a:srgbClr val="000066"/>
                </a:solidFill>
                <a:latin typeface="Tahoma" charset="0"/>
                <a:cs typeface="Times New Roman" charset="0"/>
              </a:rPr>
              <a:t>Amministrazioni pubbliche che rientrano nelle seguenti categorie:</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Amministrazioni centrali, periferiche e territoriali dello Stato</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Aziende sanitarie, aziende ospedaliere ed altre amministrazioni </a:t>
            </a:r>
            <a:br>
              <a:rPr lang="it-IT" sz="1800" b="0" dirty="0" smtClean="0">
                <a:latin typeface="Tahoma" charset="0"/>
                <a:cs typeface="Times New Roman" charset="0"/>
              </a:rPr>
            </a:br>
            <a:r>
              <a:rPr lang="it-IT" sz="1800" b="0" dirty="0" smtClean="0">
                <a:latin typeface="Tahoma" charset="0"/>
                <a:cs typeface="Times New Roman" charset="0"/>
              </a:rPr>
              <a:t>   pubbliche che operano nel campo sanitario</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Comuni, Unioni di Comuni, Comunità Montane e altre forme </a:t>
            </a:r>
            <a:br>
              <a:rPr lang="it-IT" sz="1800" b="0" dirty="0" smtClean="0">
                <a:latin typeface="Tahoma" charset="0"/>
                <a:cs typeface="Times New Roman" charset="0"/>
              </a:rPr>
            </a:br>
            <a:r>
              <a:rPr lang="it-IT" sz="1800" b="0" dirty="0" smtClean="0">
                <a:latin typeface="Tahoma" charset="0"/>
                <a:cs typeface="Times New Roman" charset="0"/>
              </a:rPr>
              <a:t>   associative comunali</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a:t>
            </a:r>
            <a:r>
              <a:rPr lang="it-IT" sz="1800" b="0" dirty="0" smtClean="0">
                <a:solidFill>
                  <a:srgbClr val="A50021"/>
                </a:solidFill>
                <a:latin typeface="Tahoma" charset="0"/>
                <a:cs typeface="Times New Roman" charset="0"/>
              </a:rPr>
              <a:t>Istituzioni scolastiche</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Regioni, Province e Città Metropolitane</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Università</a:t>
            </a:r>
          </a:p>
          <a:p>
            <a:pPr lvl="1" algn="just" eaLnBrk="1" hangingPunct="1">
              <a:lnSpc>
                <a:spcPct val="100000"/>
              </a:lnSpc>
              <a:spcBef>
                <a:spcPct val="50000"/>
              </a:spcBef>
              <a:buClrTx/>
              <a:buSzTx/>
              <a:buFontTx/>
              <a:buBlip>
                <a:blip r:embed="rId2"/>
              </a:buBlip>
              <a:defRPr/>
            </a:pPr>
            <a:r>
              <a:rPr lang="it-IT" sz="1800" b="0" dirty="0" smtClean="0">
                <a:latin typeface="Tahoma" charset="0"/>
                <a:cs typeface="Times New Roman" charset="0"/>
              </a:rPr>
              <a:t> Enti pubblici non economici e Camere di Commercio, Industria e </a:t>
            </a:r>
            <a:br>
              <a:rPr lang="it-IT" sz="1800" b="0" dirty="0" smtClean="0">
                <a:latin typeface="Tahoma" charset="0"/>
                <a:cs typeface="Times New Roman" charset="0"/>
              </a:rPr>
            </a:br>
            <a:r>
              <a:rPr lang="it-IT" sz="1800" b="0" dirty="0" smtClean="0">
                <a:latin typeface="Tahoma" charset="0"/>
                <a:cs typeface="Times New Roman" charset="0"/>
              </a:rPr>
              <a:t>   Artigianato</a:t>
            </a:r>
          </a:p>
          <a:p>
            <a:pPr algn="just" eaLnBrk="1" hangingPunct="1">
              <a:lnSpc>
                <a:spcPct val="100000"/>
              </a:lnSpc>
              <a:spcBef>
                <a:spcPct val="50000"/>
              </a:spcBef>
              <a:buClr>
                <a:srgbClr val="A50021"/>
              </a:buClr>
              <a:buSzPct val="150000"/>
              <a:buFont typeface="Wingdings 3" charset="0"/>
              <a:buChar char="["/>
              <a:defRPr/>
            </a:pPr>
            <a:r>
              <a:rPr lang="it-IT" sz="1800" b="0" dirty="0" smtClean="0">
                <a:latin typeface="Tahoma" charset="0"/>
                <a:cs typeface="Times New Roman" charset="0"/>
              </a:rPr>
              <a:t> </a:t>
            </a:r>
            <a:r>
              <a:rPr lang="it-IT" sz="1800" b="0" dirty="0">
                <a:solidFill>
                  <a:srgbClr val="A50021"/>
                </a:solidFill>
                <a:latin typeface="Tahoma" charset="0"/>
                <a:cs typeface="Times New Roman" charset="0"/>
              </a:rPr>
              <a:t>e</a:t>
            </a:r>
            <a:r>
              <a:rPr lang="it-IT" sz="1800" b="0" dirty="0" smtClean="0">
                <a:solidFill>
                  <a:srgbClr val="A50021"/>
                </a:solidFill>
                <a:latin typeface="Tahoma" charset="0"/>
                <a:cs typeface="Times New Roman" charset="0"/>
              </a:rPr>
              <a:t> che hanno realizzato esperienze e/o percorsi basati sui principi e le </a:t>
            </a:r>
            <a:br>
              <a:rPr lang="it-IT" sz="1800" b="0" dirty="0" smtClean="0">
                <a:solidFill>
                  <a:srgbClr val="A50021"/>
                </a:solidFill>
                <a:latin typeface="Tahoma" charset="0"/>
                <a:cs typeface="Times New Roman" charset="0"/>
              </a:rPr>
            </a:br>
            <a:r>
              <a:rPr lang="it-IT" sz="1800" b="0" dirty="0" smtClean="0">
                <a:solidFill>
                  <a:srgbClr val="A50021"/>
                </a:solidFill>
                <a:latin typeface="Tahoma" charset="0"/>
                <a:cs typeface="Times New Roman" charset="0"/>
              </a:rPr>
              <a:t>     metodiche del miglioramento continuo </a:t>
            </a:r>
            <a:r>
              <a:rPr lang="it-IT" sz="1800" b="0" i="1" dirty="0" smtClean="0">
                <a:solidFill>
                  <a:srgbClr val="A50021"/>
                </a:solidFill>
                <a:latin typeface="Tahoma" charset="0"/>
                <a:cs typeface="Times New Roman" charset="0"/>
              </a:rPr>
              <a:t>(Total </a:t>
            </a:r>
            <a:r>
              <a:rPr lang="it-IT" sz="1800" b="0" i="1" dirty="0" err="1" smtClean="0">
                <a:solidFill>
                  <a:srgbClr val="A50021"/>
                </a:solidFill>
                <a:latin typeface="Tahoma" charset="0"/>
                <a:cs typeface="Times New Roman" charset="0"/>
              </a:rPr>
              <a:t>Quality</a:t>
            </a:r>
            <a:r>
              <a:rPr lang="it-IT" sz="1800" b="0" dirty="0" smtClean="0">
                <a:solidFill>
                  <a:srgbClr val="A50021"/>
                </a:solidFill>
                <a:latin typeface="Tahoma" charset="0"/>
                <a:cs typeface="Times New Roman" charset="0"/>
              </a:rPr>
              <a:t> </a:t>
            </a:r>
            <a:r>
              <a:rPr lang="it-IT" sz="1800" b="0" i="1" dirty="0" smtClean="0">
                <a:solidFill>
                  <a:srgbClr val="A50021"/>
                </a:solidFill>
                <a:latin typeface="Tahoma" charset="0"/>
                <a:cs typeface="Times New Roman" charset="0"/>
              </a:rPr>
              <a:t>Management)</a:t>
            </a:r>
            <a:r>
              <a:rPr lang="it-IT" sz="1800" b="0" dirty="0" smtClean="0">
                <a:solidFill>
                  <a:srgbClr val="A50021"/>
                </a:solidFill>
                <a:latin typeface="Tahoma" charset="0"/>
                <a:cs typeface="Times New Roman" charset="0"/>
              </a:rPr>
              <a:t> </a:t>
            </a:r>
          </a:p>
        </p:txBody>
      </p:sp>
      <p:sp>
        <p:nvSpPr>
          <p:cNvPr id="9219" name="Rectangle 7"/>
          <p:cNvSpPr>
            <a:spLocks noChangeArrowheads="1"/>
          </p:cNvSpPr>
          <p:nvPr/>
        </p:nvSpPr>
        <p:spPr bwMode="auto">
          <a:xfrm>
            <a:off x="1691680" y="44624"/>
            <a:ext cx="6172200" cy="7350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pPr algn="ctr" eaLnBrk="0" hangingPunct="0">
              <a:lnSpc>
                <a:spcPct val="140000"/>
              </a:lnSpc>
            </a:pPr>
            <a:r>
              <a:rPr lang="en-GB" sz="3600" b="1" kern="0" spc="50" dirty="0">
                <a:solidFill>
                  <a:srgbClr val="A50021"/>
                </a:solidFill>
                <a:latin typeface="Arial Narrow" pitchFamily="34" charset="0"/>
                <a:ea typeface="+mj-ea"/>
                <a:cs typeface="+mj-cs"/>
              </a:rPr>
              <a:t>IL PREMIO QUALITA’ PPAA </a:t>
            </a:r>
          </a:p>
        </p:txBody>
      </p:sp>
    </p:spTree>
    <p:extLst>
      <p:ext uri="{BB962C8B-B14F-4D97-AF65-F5344CB8AC3E}">
        <p14:creationId xmlns:p14="http://schemas.microsoft.com/office/powerpoint/2010/main" val="6388939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ext Box 2"/>
          <p:cNvSpPr txBox="1">
            <a:spLocks noChangeArrowheads="1"/>
          </p:cNvSpPr>
          <p:nvPr/>
        </p:nvSpPr>
        <p:spPr bwMode="auto">
          <a:xfrm>
            <a:off x="304800" y="908720"/>
            <a:ext cx="7924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nSpc>
                <a:spcPct val="100000"/>
              </a:lnSpc>
              <a:spcBef>
                <a:spcPct val="50000"/>
              </a:spcBef>
              <a:buClrTx/>
              <a:buSzTx/>
              <a:buFontTx/>
              <a:buNone/>
              <a:defRPr/>
            </a:pPr>
            <a:r>
              <a:rPr lang="it-IT" sz="2000" dirty="0">
                <a:solidFill>
                  <a:srgbClr val="000099"/>
                </a:solidFill>
                <a:latin typeface="Tahoma" charset="0"/>
              </a:rPr>
              <a:t>I NUMERI DELLE PRIME TRE EDIZIONI</a:t>
            </a:r>
          </a:p>
        </p:txBody>
      </p:sp>
      <p:sp>
        <p:nvSpPr>
          <p:cNvPr id="244739" name="Text Box 3"/>
          <p:cNvSpPr txBox="1">
            <a:spLocks noChangeArrowheads="1"/>
          </p:cNvSpPr>
          <p:nvPr/>
        </p:nvSpPr>
        <p:spPr bwMode="auto">
          <a:xfrm>
            <a:off x="304800" y="1365920"/>
            <a:ext cx="8443913" cy="481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lnSpc>
                <a:spcPct val="100000"/>
              </a:lnSpc>
              <a:spcBef>
                <a:spcPct val="50000"/>
              </a:spcBef>
              <a:buClr>
                <a:srgbClr val="A50021"/>
              </a:buClr>
              <a:buSzTx/>
              <a:buFont typeface="Wingdings" charset="0"/>
              <a:buChar char="v"/>
              <a:defRPr/>
            </a:pPr>
            <a:r>
              <a:rPr lang="it-IT" sz="1800" b="0" dirty="0">
                <a:latin typeface="Tahoma" charset="0"/>
                <a:cs typeface="Arial" charset="0"/>
              </a:rPr>
              <a:t>   I Edizione 2005 - 2006</a:t>
            </a:r>
          </a:p>
          <a:p>
            <a:pPr algn="just">
              <a:lnSpc>
                <a:spcPct val="100000"/>
              </a:lnSpc>
              <a:spcBef>
                <a:spcPct val="50000"/>
              </a:spcBef>
              <a:buClr>
                <a:srgbClr val="A50021"/>
              </a:buClr>
              <a:buSzTx/>
              <a:buFont typeface="Wingdings" charset="0"/>
              <a:buChar char="v"/>
              <a:defRPr/>
            </a:pPr>
            <a:r>
              <a:rPr lang="it-IT" sz="1800" b="0" dirty="0">
                <a:latin typeface="Tahoma" charset="0"/>
                <a:cs typeface="Arial" charset="0"/>
              </a:rPr>
              <a:t>  II Edizione 2007 - 2008</a:t>
            </a:r>
          </a:p>
          <a:p>
            <a:pPr algn="just">
              <a:lnSpc>
                <a:spcPct val="100000"/>
              </a:lnSpc>
              <a:spcBef>
                <a:spcPct val="50000"/>
              </a:spcBef>
              <a:spcAft>
                <a:spcPct val="60000"/>
              </a:spcAft>
              <a:buClr>
                <a:srgbClr val="A50021"/>
              </a:buClr>
              <a:buSzTx/>
              <a:buFont typeface="Wingdings" charset="0"/>
              <a:buChar char="v"/>
              <a:defRPr/>
            </a:pPr>
            <a:r>
              <a:rPr lang="it-IT" sz="1800" b="0" dirty="0">
                <a:latin typeface="Tahoma" charset="0"/>
                <a:cs typeface="Arial" charset="0"/>
              </a:rPr>
              <a:t> III Edizione 2010 - 2011</a:t>
            </a:r>
          </a:p>
          <a:p>
            <a:pPr algn="just">
              <a:lnSpc>
                <a:spcPct val="100000"/>
              </a:lnSpc>
              <a:spcBef>
                <a:spcPct val="50000"/>
              </a:spcBef>
              <a:buClr>
                <a:srgbClr val="000066"/>
              </a:buClr>
              <a:buSzTx/>
              <a:buFont typeface="Wingdings" charset="0"/>
              <a:buChar char="q"/>
              <a:defRPr/>
            </a:pPr>
            <a:r>
              <a:rPr lang="it-IT" sz="1800" b="0" dirty="0">
                <a:latin typeface="Tahoma" charset="0"/>
                <a:cs typeface="Arial" charset="0"/>
              </a:rPr>
              <a:t> </a:t>
            </a:r>
            <a:r>
              <a:rPr lang="it-IT" b="0" dirty="0">
                <a:latin typeface="Calibri" charset="0"/>
                <a:cs typeface="Arial" charset="0"/>
              </a:rPr>
              <a:t>Amministrazioni partecipanti:	704 	</a:t>
            </a:r>
            <a:r>
              <a:rPr lang="it-IT" b="0" dirty="0">
                <a:latin typeface="Calibri" charset="0"/>
                <a:cs typeface="Arial" charset="0"/>
                <a:sym typeface="Wingdings" charset="0"/>
              </a:rPr>
              <a:t> </a:t>
            </a:r>
            <a:r>
              <a:rPr lang="it-IT" b="0" dirty="0">
                <a:latin typeface="Calibri" charset="0"/>
                <a:cs typeface="Arial" charset="0"/>
              </a:rPr>
              <a:t>di cui Scuole: 252 - </a:t>
            </a:r>
            <a:r>
              <a:rPr lang="it-IT" b="0" dirty="0">
                <a:solidFill>
                  <a:srgbClr val="A50021"/>
                </a:solidFill>
                <a:latin typeface="Calibri" charset="0"/>
                <a:cs typeface="Arial" charset="0"/>
              </a:rPr>
              <a:t>36%</a:t>
            </a:r>
            <a:r>
              <a:rPr lang="it-IT" b="0" dirty="0">
                <a:latin typeface="Calibri" charset="0"/>
                <a:cs typeface="Arial" charset="0"/>
              </a:rPr>
              <a:t> </a:t>
            </a:r>
          </a:p>
          <a:p>
            <a:pPr algn="just">
              <a:lnSpc>
                <a:spcPct val="100000"/>
              </a:lnSpc>
              <a:spcBef>
                <a:spcPct val="50000"/>
              </a:spcBef>
              <a:buClr>
                <a:srgbClr val="000066"/>
              </a:buClr>
              <a:buSzTx/>
              <a:buFont typeface="Wingdings" charset="0"/>
              <a:buChar char="q"/>
              <a:defRPr/>
            </a:pPr>
            <a:r>
              <a:rPr lang="it-IT" b="0" dirty="0">
                <a:latin typeface="Calibri" charset="0"/>
                <a:cs typeface="Arial" charset="0"/>
              </a:rPr>
              <a:t> Hanno inviato l</a:t>
            </a:r>
            <a:r>
              <a:rPr lang="ja-JP" altLang="it-IT" b="0" dirty="0">
                <a:latin typeface="Calibri" charset="0"/>
                <a:cs typeface="Arial" charset="0"/>
              </a:rPr>
              <a:t>’</a:t>
            </a:r>
            <a:r>
              <a:rPr lang="it-IT" b="0" dirty="0" err="1">
                <a:latin typeface="Calibri" charset="0"/>
                <a:cs typeface="Arial" charset="0"/>
              </a:rPr>
              <a:t>application</a:t>
            </a:r>
            <a:r>
              <a:rPr lang="it-IT" b="0" dirty="0">
                <a:latin typeface="Calibri" charset="0"/>
                <a:cs typeface="Arial" charset="0"/>
              </a:rPr>
              <a:t>:	320	</a:t>
            </a:r>
            <a:r>
              <a:rPr lang="it-IT" b="0" dirty="0">
                <a:latin typeface="Calibri" charset="0"/>
                <a:cs typeface="Arial" charset="0"/>
                <a:sym typeface="Wingdings" charset="0"/>
              </a:rPr>
              <a:t> </a:t>
            </a:r>
            <a:r>
              <a:rPr lang="it-IT" b="0" dirty="0">
                <a:latin typeface="Calibri" charset="0"/>
              </a:rPr>
              <a:t>di cui Scuole: 252 – </a:t>
            </a:r>
            <a:r>
              <a:rPr lang="it-IT" b="0" dirty="0">
                <a:solidFill>
                  <a:srgbClr val="A50021"/>
                </a:solidFill>
                <a:latin typeface="Calibri" charset="0"/>
              </a:rPr>
              <a:t>40%</a:t>
            </a:r>
          </a:p>
          <a:p>
            <a:pPr algn="just">
              <a:lnSpc>
                <a:spcPct val="100000"/>
              </a:lnSpc>
              <a:spcBef>
                <a:spcPct val="50000"/>
              </a:spcBef>
              <a:buClr>
                <a:srgbClr val="000066"/>
              </a:buClr>
              <a:buSzTx/>
              <a:buFont typeface="Wingdings" charset="0"/>
              <a:buChar char="q"/>
              <a:defRPr/>
            </a:pPr>
            <a:r>
              <a:rPr lang="it-IT" b="0" dirty="0">
                <a:latin typeface="Calibri" charset="0"/>
              </a:rPr>
              <a:t> Sono entrate nelle finaliste:	125	</a:t>
            </a:r>
            <a:r>
              <a:rPr lang="it-IT" b="0" dirty="0">
                <a:latin typeface="Calibri" charset="0"/>
                <a:sym typeface="Wingdings" charset="0"/>
              </a:rPr>
              <a:t> di cui Scuole:   32</a:t>
            </a:r>
            <a:r>
              <a:rPr lang="it-IT" b="0" dirty="0">
                <a:latin typeface="Calibri" charset="0"/>
              </a:rPr>
              <a:t> – </a:t>
            </a:r>
            <a:r>
              <a:rPr lang="it-IT" b="0" dirty="0">
                <a:solidFill>
                  <a:srgbClr val="A50021"/>
                </a:solidFill>
                <a:latin typeface="Calibri" charset="0"/>
              </a:rPr>
              <a:t>25%</a:t>
            </a:r>
            <a:r>
              <a:rPr lang="it-IT" b="0" dirty="0">
                <a:latin typeface="Calibri" charset="0"/>
              </a:rPr>
              <a:t> </a:t>
            </a:r>
            <a:r>
              <a:rPr lang="it-IT" dirty="0"/>
              <a:t> </a:t>
            </a:r>
            <a:endParaRPr lang="it-IT" b="0" dirty="0">
              <a:latin typeface="Tahoma" charset="0"/>
              <a:cs typeface="Arial" charset="0"/>
            </a:endParaRPr>
          </a:p>
          <a:p>
            <a:pPr algn="just">
              <a:lnSpc>
                <a:spcPct val="100000"/>
              </a:lnSpc>
              <a:spcBef>
                <a:spcPct val="90000"/>
              </a:spcBef>
              <a:buClrTx/>
              <a:buSzTx/>
              <a:buFontTx/>
              <a:buNone/>
              <a:defRPr/>
            </a:pPr>
            <a:r>
              <a:rPr lang="it-IT" sz="2000" b="0" dirty="0">
                <a:solidFill>
                  <a:srgbClr val="000066"/>
                </a:solidFill>
                <a:latin typeface="Calibri" charset="0"/>
                <a:cs typeface="Arial" charset="0"/>
              </a:rPr>
              <a:t>Oltre le scuole le tipologie di amministrazioni più rappresentate sono i comuni La tipologie di amministrazione più rappresentate: le istituzioni scolastiche (oltre il 30% del totale) e i Comuni (oltre il 20%). </a:t>
            </a:r>
          </a:p>
          <a:p>
            <a:pPr algn="just">
              <a:lnSpc>
                <a:spcPct val="100000"/>
              </a:lnSpc>
              <a:spcBef>
                <a:spcPct val="50000"/>
              </a:spcBef>
              <a:buClrTx/>
              <a:buSzTx/>
              <a:buFontTx/>
              <a:buNone/>
              <a:defRPr/>
            </a:pPr>
            <a:r>
              <a:rPr lang="it-IT" sz="2000" b="0" dirty="0">
                <a:solidFill>
                  <a:srgbClr val="000066"/>
                </a:solidFill>
                <a:latin typeface="Calibri" charset="0"/>
                <a:cs typeface="Arial" charset="0"/>
              </a:rPr>
              <a:t>Dal punto di vista della qualità della performance scuole, comuni e aziende sanitarie si attestano sui risultati migliori, con punteggi superiori ai 400 punti.</a:t>
            </a:r>
          </a:p>
        </p:txBody>
      </p:sp>
      <p:sp>
        <p:nvSpPr>
          <p:cNvPr id="10243" name="Rectangle 7"/>
          <p:cNvSpPr>
            <a:spLocks noChangeArrowheads="1"/>
          </p:cNvSpPr>
          <p:nvPr/>
        </p:nvSpPr>
        <p:spPr bwMode="auto">
          <a:xfrm>
            <a:off x="1835696" y="44624"/>
            <a:ext cx="6172200" cy="7350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Autofit/>
          </a:bodyPr>
          <a:lstStyle/>
          <a:p>
            <a:pPr algn="ctr" eaLnBrk="0" hangingPunct="0">
              <a:lnSpc>
                <a:spcPct val="140000"/>
              </a:lnSpc>
            </a:pPr>
            <a:r>
              <a:rPr lang="en-GB" sz="3600" b="1" kern="0" spc="50" dirty="0">
                <a:solidFill>
                  <a:srgbClr val="A50021"/>
                </a:solidFill>
                <a:latin typeface="Arial Narrow" pitchFamily="34" charset="0"/>
                <a:ea typeface="+mj-ea"/>
                <a:cs typeface="+mj-cs"/>
              </a:rPr>
              <a:t>IL PREMIO QUALITA’ PPAA </a:t>
            </a:r>
          </a:p>
        </p:txBody>
      </p:sp>
      <p:sp>
        <p:nvSpPr>
          <p:cNvPr id="5" name="Text Box 2"/>
          <p:cNvSpPr txBox="1">
            <a:spLocks noChangeArrowheads="1"/>
          </p:cNvSpPr>
          <p:nvPr/>
        </p:nvSpPr>
        <p:spPr bwMode="auto">
          <a:xfrm>
            <a:off x="323528" y="6056461"/>
            <a:ext cx="856895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nSpc>
                <a:spcPct val="100000"/>
              </a:lnSpc>
              <a:spcBef>
                <a:spcPct val="50000"/>
              </a:spcBef>
              <a:buClrTx/>
              <a:buSzTx/>
              <a:buFontTx/>
              <a:buNone/>
              <a:defRPr/>
            </a:pPr>
            <a:r>
              <a:rPr lang="it-IT" sz="2200" b="1" dirty="0" smtClean="0">
                <a:solidFill>
                  <a:srgbClr val="000099"/>
                </a:solidFill>
                <a:latin typeface="Tahoma" charset="0"/>
              </a:rPr>
              <a:t>La quarta edizione del Premio sarà annunciata a breve</a:t>
            </a:r>
            <a:endParaRPr lang="it-IT" sz="2200" b="1" dirty="0">
              <a:solidFill>
                <a:srgbClr val="000099"/>
              </a:solidFill>
              <a:latin typeface="Tahoma" charset="0"/>
            </a:endParaRPr>
          </a:p>
        </p:txBody>
      </p:sp>
    </p:spTree>
    <p:extLst>
      <p:ext uri="{BB962C8B-B14F-4D97-AF65-F5344CB8AC3E}">
        <p14:creationId xmlns:p14="http://schemas.microsoft.com/office/powerpoint/2010/main" val="141372639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ccia curva 1"/>
          <p:cNvSpPr/>
          <p:nvPr/>
        </p:nvSpPr>
        <p:spPr>
          <a:xfrm rot="10800000">
            <a:off x="5508103" y="2708918"/>
            <a:ext cx="2516699" cy="2016125"/>
          </a:xfrm>
          <a:prstGeom prst="bentArrow">
            <a:avLst>
              <a:gd name="adj1" fmla="val 25000"/>
              <a:gd name="adj2" fmla="val 21207"/>
              <a:gd name="adj3" fmla="val 25000"/>
              <a:gd name="adj4" fmla="val 4375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it-IT">
              <a:solidFill>
                <a:schemeClr val="tx1"/>
              </a:solidFill>
            </a:endParaRPr>
          </a:p>
        </p:txBody>
      </p:sp>
      <p:sp>
        <p:nvSpPr>
          <p:cNvPr id="32797" name="CasellaDiTesto 2"/>
          <p:cNvSpPr txBox="1">
            <a:spLocks noChangeArrowheads="1"/>
          </p:cNvSpPr>
          <p:nvPr/>
        </p:nvSpPr>
        <p:spPr bwMode="auto">
          <a:xfrm>
            <a:off x="4237984" y="3884275"/>
            <a:ext cx="2998312" cy="984885"/>
          </a:xfrm>
          <a:prstGeom prst="rect">
            <a:avLst/>
          </a:prstGeom>
          <a:noFill/>
          <a:ln w="9525">
            <a:noFill/>
            <a:miter lim="800000"/>
            <a:headEnd/>
            <a:tailEnd/>
          </a:ln>
        </p:spPr>
        <p:txBody>
          <a:bodyPr>
            <a:prstTxWarp prst="textNoShape">
              <a:avLst/>
            </a:prstTxWarp>
            <a:spAutoFit/>
          </a:bodyPr>
          <a:lstStyle/>
          <a:p>
            <a:r>
              <a:rPr lang="it-IT" sz="2000" b="1" dirty="0" smtClean="0"/>
              <a:t>Maturità </a:t>
            </a:r>
            <a:endParaRPr lang="it-IT" sz="2000" b="1" dirty="0"/>
          </a:p>
          <a:p>
            <a:r>
              <a:rPr lang="it-IT" sz="2000" b="1" dirty="0" smtClean="0"/>
              <a:t>crescente</a:t>
            </a:r>
            <a:endParaRPr lang="it-IT" sz="1600" b="1" dirty="0"/>
          </a:p>
          <a:p>
            <a:endParaRPr lang="it-IT" b="1" dirty="0"/>
          </a:p>
        </p:txBody>
      </p:sp>
      <p:sp>
        <p:nvSpPr>
          <p:cNvPr id="32769" name="Titolo 1"/>
          <p:cNvSpPr>
            <a:spLocks noGrp="1"/>
          </p:cNvSpPr>
          <p:nvPr>
            <p:ph type="title"/>
          </p:nvPr>
        </p:nvSpPr>
        <p:spPr>
          <a:xfrm>
            <a:off x="395288" y="116632"/>
            <a:ext cx="8204200" cy="501650"/>
          </a:xfrm>
        </p:spPr>
        <p:txBody>
          <a:bodyPr/>
          <a:lstStyle/>
          <a:p>
            <a:pPr>
              <a:lnSpc>
                <a:spcPct val="140000"/>
              </a:lnSpc>
            </a:pPr>
            <a:r>
              <a:rPr lang="it-IT" sz="3600" b="1" dirty="0">
                <a:solidFill>
                  <a:srgbClr val="A50021"/>
                </a:solidFill>
                <a:latin typeface="Arial Narrow" pitchFamily="-1" charset="0"/>
                <a:ea typeface="ＭＳ Ｐゴシック" pitchFamily="-1" charset="-128"/>
              </a:rPr>
              <a:t>Il possibile percorso integrato CAF </a:t>
            </a:r>
            <a:r>
              <a:rPr lang="it-IT" sz="3600" b="1" dirty="0" smtClean="0">
                <a:solidFill>
                  <a:srgbClr val="A50021"/>
                </a:solidFill>
                <a:latin typeface="Arial Narrow" pitchFamily="-1" charset="0"/>
                <a:ea typeface="ＭＳ Ｐゴシック" pitchFamily="-1" charset="-128"/>
              </a:rPr>
              <a:t>EFQM</a:t>
            </a:r>
            <a:endParaRPr lang="it-IT" sz="3600" b="1" dirty="0">
              <a:solidFill>
                <a:srgbClr val="A50021"/>
              </a:solidFill>
              <a:latin typeface="Arial Narrow" pitchFamily="-1" charset="0"/>
              <a:ea typeface="ＭＳ Ｐゴシック" pitchFamily="-1" charset="-128"/>
            </a:endParaRPr>
          </a:p>
        </p:txBody>
      </p:sp>
      <p:sp>
        <p:nvSpPr>
          <p:cNvPr id="32770" name="Rectangle 7"/>
          <p:cNvSpPr>
            <a:spLocks noGrp="1" noChangeArrowheads="1"/>
          </p:cNvSpPr>
          <p:nvPr>
            <p:ph type="ftr" sz="quarter" idx="11"/>
          </p:nvPr>
        </p:nvSpPr>
        <p:spPr bwMode="auto">
          <a:xfrm>
            <a:off x="2051050" y="0"/>
            <a:ext cx="5400675" cy="4540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it-IT" sz="2800" b="1">
                <a:solidFill>
                  <a:schemeClr val="bg1"/>
                </a:solidFill>
                <a:latin typeface="Arial Narrow" pitchFamily="-1" charset="0"/>
                <a:ea typeface="ＭＳ Ｐゴシック" pitchFamily="-1" charset="-128"/>
                <a:cs typeface="ＭＳ Ｐゴシック" pitchFamily="-1" charset="-128"/>
              </a:rPr>
              <a:t>IV CORSO EFAC</a:t>
            </a:r>
          </a:p>
        </p:txBody>
      </p:sp>
      <p:sp>
        <p:nvSpPr>
          <p:cNvPr id="34" name="Freccia a destra 33"/>
          <p:cNvSpPr/>
          <p:nvPr/>
        </p:nvSpPr>
        <p:spPr>
          <a:xfrm>
            <a:off x="107504" y="1773411"/>
            <a:ext cx="7848872" cy="2160240"/>
          </a:xfrm>
          <a:prstGeom prst="rightArrow">
            <a:avLst/>
          </a:prstGeom>
          <a:solidFill>
            <a:schemeClr val="accent1">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it-IT" sz="1400" dirty="0">
                <a:solidFill>
                  <a:schemeClr val="tx1"/>
                </a:solidFill>
              </a:rPr>
              <a:t>Progettazione</a:t>
            </a:r>
          </a:p>
          <a:p>
            <a:pPr fontAlgn="auto">
              <a:spcBef>
                <a:spcPts val="0"/>
              </a:spcBef>
              <a:spcAft>
                <a:spcPts val="0"/>
              </a:spcAft>
              <a:defRPr/>
            </a:pPr>
            <a:r>
              <a:rPr lang="it-IT" sz="1400" dirty="0">
                <a:solidFill>
                  <a:schemeClr val="tx1"/>
                </a:solidFill>
              </a:rPr>
              <a:t> autovalutazione</a:t>
            </a:r>
          </a:p>
        </p:txBody>
      </p:sp>
      <p:cxnSp>
        <p:nvCxnSpPr>
          <p:cNvPr id="35" name="Connettore 1 34"/>
          <p:cNvCxnSpPr/>
          <p:nvPr/>
        </p:nvCxnSpPr>
        <p:spPr>
          <a:xfrm flipH="1">
            <a:off x="1547813" y="2420268"/>
            <a:ext cx="0" cy="1009650"/>
          </a:xfrm>
          <a:prstGeom prst="line">
            <a:avLst/>
          </a:prstGeom>
        </p:spPr>
        <p:style>
          <a:lnRef idx="1">
            <a:schemeClr val="accent1"/>
          </a:lnRef>
          <a:fillRef idx="0">
            <a:schemeClr val="accent1"/>
          </a:fillRef>
          <a:effectRef idx="0">
            <a:schemeClr val="accent1"/>
          </a:effectRef>
          <a:fontRef idx="minor">
            <a:schemeClr val="tx1"/>
          </a:fontRef>
        </p:style>
      </p:cxnSp>
      <p:sp>
        <p:nvSpPr>
          <p:cNvPr id="32778" name="CasellaDiTesto 12"/>
          <p:cNvSpPr txBox="1">
            <a:spLocks noChangeArrowheads="1"/>
          </p:cNvSpPr>
          <p:nvPr/>
        </p:nvSpPr>
        <p:spPr bwMode="auto">
          <a:xfrm>
            <a:off x="1547813" y="2709193"/>
            <a:ext cx="1425575" cy="304800"/>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autovalutazione</a:t>
            </a:r>
          </a:p>
        </p:txBody>
      </p:sp>
      <p:sp>
        <p:nvSpPr>
          <p:cNvPr id="32779" name="CasellaDiTesto 13"/>
          <p:cNvSpPr txBox="1">
            <a:spLocks noChangeArrowheads="1"/>
          </p:cNvSpPr>
          <p:nvPr/>
        </p:nvSpPr>
        <p:spPr bwMode="auto">
          <a:xfrm>
            <a:off x="2987675" y="2636168"/>
            <a:ext cx="1296988"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Progettazione</a:t>
            </a:r>
          </a:p>
          <a:p>
            <a:r>
              <a:rPr lang="it-IT" sz="1400">
                <a:latin typeface="Calibri" pitchFamily="-1" charset="0"/>
              </a:rPr>
              <a:t>miglioramento</a:t>
            </a:r>
          </a:p>
        </p:txBody>
      </p:sp>
      <p:sp>
        <p:nvSpPr>
          <p:cNvPr id="32780" name="CasellaDiTesto 15"/>
          <p:cNvSpPr txBox="1">
            <a:spLocks noChangeArrowheads="1"/>
          </p:cNvSpPr>
          <p:nvPr/>
        </p:nvSpPr>
        <p:spPr bwMode="auto">
          <a:xfrm>
            <a:off x="4284663" y="2636168"/>
            <a:ext cx="1751012" cy="527050"/>
          </a:xfrm>
          <a:prstGeom prst="rect">
            <a:avLst/>
          </a:prstGeom>
          <a:noFill/>
          <a:ln w="9525">
            <a:solidFill>
              <a:schemeClr val="bg1"/>
            </a:solidFill>
            <a:miter lim="800000"/>
            <a:headEnd/>
            <a:tailEnd/>
          </a:ln>
        </p:spPr>
        <p:txBody>
          <a:bodyPr wrap="none">
            <a:prstTxWarp prst="textNoShape">
              <a:avLst/>
            </a:prstTxWarp>
            <a:spAutoFit/>
          </a:bodyPr>
          <a:lstStyle/>
          <a:p>
            <a:r>
              <a:rPr lang="it-IT" sz="1400">
                <a:latin typeface="Calibri" pitchFamily="-1" charset="0"/>
              </a:rPr>
              <a:t>Esecuzione progetti</a:t>
            </a:r>
          </a:p>
          <a:p>
            <a:r>
              <a:rPr lang="it-IT" sz="1400">
                <a:latin typeface="Calibri" pitchFamily="-1" charset="0"/>
              </a:rPr>
              <a:t>di miglioramento</a:t>
            </a:r>
          </a:p>
        </p:txBody>
      </p:sp>
      <p:sp>
        <p:nvSpPr>
          <p:cNvPr id="32781" name="CasellaDiTesto 16"/>
          <p:cNvSpPr txBox="1">
            <a:spLocks noChangeArrowheads="1"/>
          </p:cNvSpPr>
          <p:nvPr/>
        </p:nvSpPr>
        <p:spPr bwMode="auto">
          <a:xfrm>
            <a:off x="5867400" y="2636168"/>
            <a:ext cx="1741488" cy="517525"/>
          </a:xfrm>
          <a:prstGeom prst="rect">
            <a:avLst/>
          </a:prstGeom>
          <a:noFill/>
          <a:ln w="9525">
            <a:noFill/>
            <a:miter lim="800000"/>
            <a:headEnd/>
            <a:tailEnd/>
          </a:ln>
        </p:spPr>
        <p:txBody>
          <a:bodyPr wrap="none">
            <a:prstTxWarp prst="textNoShape">
              <a:avLst/>
            </a:prstTxWarp>
            <a:spAutoFit/>
          </a:bodyPr>
          <a:lstStyle/>
          <a:p>
            <a:r>
              <a:rPr lang="it-IT" sz="1400">
                <a:latin typeface="Calibri" pitchFamily="-1" charset="0"/>
              </a:rPr>
              <a:t>Risultati dei progetti</a:t>
            </a:r>
          </a:p>
          <a:p>
            <a:r>
              <a:rPr lang="it-IT" sz="1400">
                <a:latin typeface="Calibri" pitchFamily="-1" charset="0"/>
              </a:rPr>
              <a:t>di miglioramento</a:t>
            </a:r>
          </a:p>
        </p:txBody>
      </p:sp>
      <p:cxnSp>
        <p:nvCxnSpPr>
          <p:cNvPr id="30" name="Connettore 1 29"/>
          <p:cNvCxnSpPr/>
          <p:nvPr/>
        </p:nvCxnSpPr>
        <p:spPr>
          <a:xfrm flipH="1">
            <a:off x="2916238" y="2421855"/>
            <a:ext cx="0" cy="1008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Connettore 1 30"/>
          <p:cNvCxnSpPr/>
          <p:nvPr/>
        </p:nvCxnSpPr>
        <p:spPr>
          <a:xfrm flipH="1">
            <a:off x="4284663" y="2421855"/>
            <a:ext cx="0" cy="1008063"/>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Connettore 1 38"/>
          <p:cNvCxnSpPr/>
          <p:nvPr/>
        </p:nvCxnSpPr>
        <p:spPr>
          <a:xfrm flipH="1">
            <a:off x="5940425" y="2421855"/>
            <a:ext cx="0" cy="1008063"/>
          </a:xfrm>
          <a:prstGeom prst="line">
            <a:avLst/>
          </a:prstGeom>
        </p:spPr>
        <p:style>
          <a:lnRef idx="1">
            <a:schemeClr val="accent1"/>
          </a:lnRef>
          <a:fillRef idx="0">
            <a:schemeClr val="accent1"/>
          </a:fillRef>
          <a:effectRef idx="0">
            <a:schemeClr val="accent1"/>
          </a:effectRef>
          <a:fontRef idx="minor">
            <a:schemeClr val="tx1"/>
          </a:fontRef>
        </p:style>
      </p:cxnSp>
      <p:sp>
        <p:nvSpPr>
          <p:cNvPr id="4" name="Freccia giù 3"/>
          <p:cNvSpPr/>
          <p:nvPr/>
        </p:nvSpPr>
        <p:spPr>
          <a:xfrm>
            <a:off x="179388" y="1340768"/>
            <a:ext cx="1439862" cy="1081087"/>
          </a:xfrm>
          <a:prstGeom prst="downArrow">
            <a:avLst>
              <a:gd name="adj1" fmla="val 50000"/>
              <a:gd name="adj2" fmla="val 52556"/>
            </a:avLst>
          </a:prstGeom>
          <a:solidFill>
            <a:srgbClr val="71BD7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dirty="0" err="1"/>
              <a:t>Mo</a:t>
            </a:r>
            <a:r>
              <a:rPr lang="it-IT" dirty="0"/>
              <a:t>-dello CAF</a:t>
            </a:r>
          </a:p>
        </p:txBody>
      </p:sp>
      <p:sp>
        <p:nvSpPr>
          <p:cNvPr id="40" name="Freccia giù 39"/>
          <p:cNvSpPr/>
          <p:nvPr/>
        </p:nvSpPr>
        <p:spPr>
          <a:xfrm>
            <a:off x="4067175" y="1340768"/>
            <a:ext cx="1441450" cy="1081087"/>
          </a:xfrm>
          <a:prstGeom prst="downArrow">
            <a:avLst>
              <a:gd name="adj1" fmla="val 50000"/>
              <a:gd name="adj2" fmla="val 52556"/>
            </a:avLst>
          </a:prstGeom>
          <a:solidFill>
            <a:srgbClr val="71BD7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dirty="0"/>
              <a:t>ECU Label</a:t>
            </a:r>
          </a:p>
        </p:txBody>
      </p:sp>
      <p:sp>
        <p:nvSpPr>
          <p:cNvPr id="19" name="Freccia giù 18"/>
          <p:cNvSpPr/>
          <p:nvPr/>
        </p:nvSpPr>
        <p:spPr>
          <a:xfrm>
            <a:off x="7093718" y="1628800"/>
            <a:ext cx="1582738" cy="1223962"/>
          </a:xfrm>
          <a:prstGeom prst="downArrow">
            <a:avLst>
              <a:gd name="adj1" fmla="val 50000"/>
              <a:gd name="adj2" fmla="val 52556"/>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anchor="ctr"/>
          <a:lstStyle/>
          <a:p>
            <a:pPr algn="ctr">
              <a:defRPr/>
            </a:pPr>
            <a:r>
              <a:rPr lang="it-IT" sz="1600" dirty="0" err="1"/>
              <a:t>Com-mitted</a:t>
            </a:r>
            <a:r>
              <a:rPr lang="it-IT" sz="1600" dirty="0"/>
              <a:t> to </a:t>
            </a:r>
            <a:r>
              <a:rPr lang="it-IT" sz="1600" dirty="0" err="1"/>
              <a:t>Exc</a:t>
            </a:r>
            <a:r>
              <a:rPr lang="it-IT" sz="1600" dirty="0"/>
              <a:t>.</a:t>
            </a:r>
          </a:p>
          <a:p>
            <a:pPr algn="ctr">
              <a:defRPr/>
            </a:pPr>
            <a:r>
              <a:rPr lang="it-IT" sz="1600" dirty="0"/>
              <a:t>EFQM</a:t>
            </a:r>
          </a:p>
        </p:txBody>
      </p:sp>
      <p:sp>
        <p:nvSpPr>
          <p:cNvPr id="3" name="Rettangolo 2"/>
          <p:cNvSpPr/>
          <p:nvPr/>
        </p:nvSpPr>
        <p:spPr>
          <a:xfrm>
            <a:off x="1979712" y="4077072"/>
            <a:ext cx="1584176" cy="864096"/>
          </a:xfrm>
          <a:prstGeom prst="rect">
            <a:avLst/>
          </a:prstGeom>
          <a:solidFill>
            <a:srgbClr val="77CB3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solidFill>
                  <a:schemeClr val="tx1"/>
                </a:solidFill>
              </a:rPr>
              <a:t>application</a:t>
            </a:r>
            <a:endParaRPr lang="it-IT" dirty="0">
              <a:solidFill>
                <a:schemeClr val="tx1"/>
              </a:solidFill>
            </a:endParaRPr>
          </a:p>
        </p:txBody>
      </p:sp>
      <p:sp>
        <p:nvSpPr>
          <p:cNvPr id="6" name="Freccia sinistra 5"/>
          <p:cNvSpPr/>
          <p:nvPr/>
        </p:nvSpPr>
        <p:spPr>
          <a:xfrm>
            <a:off x="3563888" y="3888432"/>
            <a:ext cx="720080" cy="576064"/>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Freccia curva 6"/>
          <p:cNvSpPr/>
          <p:nvPr/>
        </p:nvSpPr>
        <p:spPr>
          <a:xfrm rot="5400000">
            <a:off x="3919618" y="4369414"/>
            <a:ext cx="728700" cy="1440160"/>
          </a:xfrm>
          <a:prstGeom prst="bentArrow">
            <a:avLst>
              <a:gd name="adj1" fmla="val 25000"/>
              <a:gd name="adj2" fmla="val 27681"/>
              <a:gd name="adj3" fmla="val 25000"/>
              <a:gd name="adj4" fmla="val 4375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9" name="Freccia sinistra 8"/>
          <p:cNvSpPr/>
          <p:nvPr/>
        </p:nvSpPr>
        <p:spPr>
          <a:xfrm rot="5400000">
            <a:off x="4070480" y="5542080"/>
            <a:ext cx="1462472" cy="1124744"/>
          </a:xfrm>
          <a:prstGeom prst="leftArrow">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it-IT" sz="1600" dirty="0" err="1" smtClean="0">
                <a:solidFill>
                  <a:schemeClr val="bg1"/>
                </a:solidFill>
              </a:rPr>
              <a:t>Recognized</a:t>
            </a:r>
            <a:r>
              <a:rPr lang="it-IT" sz="1600" dirty="0" smtClean="0">
                <a:solidFill>
                  <a:schemeClr val="bg1"/>
                </a:solidFill>
              </a:rPr>
              <a:t> for </a:t>
            </a:r>
            <a:r>
              <a:rPr lang="it-IT" sz="1600" dirty="0" err="1" smtClean="0">
                <a:solidFill>
                  <a:schemeClr val="bg1"/>
                </a:solidFill>
              </a:rPr>
              <a:t>Excellence</a:t>
            </a:r>
            <a:endParaRPr lang="it-IT" sz="1600" dirty="0">
              <a:solidFill>
                <a:schemeClr val="bg1"/>
              </a:solidFill>
            </a:endParaRPr>
          </a:p>
        </p:txBody>
      </p:sp>
      <p:sp>
        <p:nvSpPr>
          <p:cNvPr id="27" name="Freccia curva 26"/>
          <p:cNvSpPr/>
          <p:nvPr/>
        </p:nvSpPr>
        <p:spPr>
          <a:xfrm rot="5400000" flipV="1">
            <a:off x="985292" y="4567436"/>
            <a:ext cx="836712" cy="1152128"/>
          </a:xfrm>
          <a:prstGeom prst="bentArrow">
            <a:avLst>
              <a:gd name="adj1" fmla="val 25000"/>
              <a:gd name="adj2" fmla="val 32525"/>
              <a:gd name="adj3" fmla="val 26615"/>
              <a:gd name="adj4" fmla="val 2921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10" name="Freccia destra 9"/>
          <p:cNvSpPr/>
          <p:nvPr/>
        </p:nvSpPr>
        <p:spPr>
          <a:xfrm rot="16200000">
            <a:off x="525860" y="5602932"/>
            <a:ext cx="1152128" cy="1124744"/>
          </a:xfrm>
          <a:prstGeom prst="rightArrow">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smtClean="0">
                <a:solidFill>
                  <a:schemeClr val="tx1"/>
                </a:solidFill>
              </a:rPr>
              <a:t>Premio</a:t>
            </a:r>
          </a:p>
          <a:p>
            <a:pPr algn="ctr"/>
            <a:r>
              <a:rPr lang="it-IT" b="1" dirty="0" smtClean="0">
                <a:solidFill>
                  <a:schemeClr val="tx1"/>
                </a:solidFill>
              </a:rPr>
              <a:t>PA</a:t>
            </a:r>
            <a:endParaRPr lang="it-IT" b="1" dirty="0">
              <a:solidFill>
                <a:schemeClr val="tx1"/>
              </a:solidFill>
            </a:endParaRPr>
          </a:p>
        </p:txBody>
      </p:sp>
      <p:sp>
        <p:nvSpPr>
          <p:cNvPr id="11" name="Freccia destra 10"/>
          <p:cNvSpPr/>
          <p:nvPr/>
        </p:nvSpPr>
        <p:spPr>
          <a:xfrm>
            <a:off x="1547664" y="5517232"/>
            <a:ext cx="2664296" cy="576064"/>
          </a:xfrm>
          <a:prstGeom prst="rightArrow">
            <a:avLst/>
          </a:prstGeom>
          <a:solidFill>
            <a:schemeClr val="accent5">
              <a:lumMod val="20000"/>
              <a:lumOff val="80000"/>
            </a:schemeClr>
          </a:solidFill>
          <a:ln w="28575" cmpd="sng">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olo 1"/>
          <p:cNvSpPr>
            <a:spLocks noGrp="1"/>
          </p:cNvSpPr>
          <p:nvPr>
            <p:ph type="title" idx="4294967295"/>
          </p:nvPr>
        </p:nvSpPr>
        <p:spPr>
          <a:xfrm>
            <a:off x="107950" y="188640"/>
            <a:ext cx="9036050" cy="863600"/>
          </a:xfrm>
          <a:noFill/>
          <a:ln w="9525">
            <a:noFill/>
            <a:miter lim="800000"/>
            <a:headEnd/>
            <a:tailEnd/>
          </a:ln>
        </p:spPr>
        <p:txBody>
          <a:bodyPr vert="horz" wrap="square" lIns="91440" tIns="45720" rIns="91440" bIns="45720" numCol="1" anchor="ctr" anchorCtr="0" compatLnSpc="1">
            <a:prstTxWarp prst="textNoShape">
              <a:avLst/>
            </a:prstTxWarp>
          </a:bodyPr>
          <a:lstStyle/>
          <a:p>
            <a:r>
              <a:rPr lang="it-IT" sz="3600" b="1" dirty="0">
                <a:solidFill>
                  <a:srgbClr val="A50021"/>
                </a:solidFill>
                <a:latin typeface="Arial Narrow" pitchFamily="-1" charset="0"/>
                <a:ea typeface="ＭＳ Ｐゴシック" pitchFamily="-1" charset="-128"/>
              </a:rPr>
              <a:t>Il Centro Risorse Nazionale CAF (</a:t>
            </a:r>
            <a:r>
              <a:rPr lang="it-IT" sz="3600" b="1" dirty="0" smtClean="0">
                <a:solidFill>
                  <a:srgbClr val="A50021"/>
                </a:solidFill>
                <a:latin typeface="Arial Narrow" pitchFamily="-1" charset="0"/>
                <a:ea typeface="ＭＳ Ｐゴシック" pitchFamily="-1" charset="-128"/>
              </a:rPr>
              <a:t>CRCAF) e le attività a supporto dell’applicazione del Modello</a:t>
            </a:r>
            <a:endParaRPr lang="it-IT" sz="3600" b="1" dirty="0">
              <a:solidFill>
                <a:srgbClr val="A50021"/>
              </a:solidFill>
              <a:latin typeface="Arial Narrow" pitchFamily="-1" charset="0"/>
              <a:ea typeface="ＭＳ Ｐゴシック" pitchFamily="-1" charset="-128"/>
            </a:endParaRPr>
          </a:p>
        </p:txBody>
      </p:sp>
      <p:sp>
        <p:nvSpPr>
          <p:cNvPr id="14340" name="Segnaposto contenuto 2"/>
          <p:cNvSpPr>
            <a:spLocks noGrp="1"/>
          </p:cNvSpPr>
          <p:nvPr>
            <p:ph idx="4294967295"/>
          </p:nvPr>
        </p:nvSpPr>
        <p:spPr>
          <a:xfrm>
            <a:off x="179388" y="1484784"/>
            <a:ext cx="8351837" cy="5040312"/>
          </a:xfrm>
        </p:spPr>
        <p:txBody>
          <a:bodyPr/>
          <a:lstStyle/>
          <a:p>
            <a:pPr algn="just" eaLnBrk="1" hangingPunct="1">
              <a:lnSpc>
                <a:spcPct val="80000"/>
              </a:lnSpc>
              <a:spcBef>
                <a:spcPct val="0"/>
              </a:spcBef>
              <a:buFont typeface="Arial" charset="0"/>
              <a:buNone/>
            </a:pPr>
            <a:r>
              <a:rPr lang="it-IT" sz="2000" dirty="0">
                <a:solidFill>
                  <a:srgbClr val="003366"/>
                </a:solidFill>
                <a:latin typeface="Arial Narrow" charset="0"/>
                <a:ea typeface="ＭＳ Ｐゴシック" charset="0"/>
              </a:rPr>
              <a:t>il CENTRO RISORSE NAZIONALE CAF (CRNCAF), gestito da </a:t>
            </a:r>
            <a:r>
              <a:rPr lang="it-IT" sz="2000" dirty="0" err="1">
                <a:solidFill>
                  <a:srgbClr val="003366"/>
                </a:solidFill>
                <a:latin typeface="Arial Narrow" charset="0"/>
                <a:ea typeface="ＭＳ Ｐゴシック" charset="0"/>
              </a:rPr>
              <a:t>FormezPA,è</a:t>
            </a:r>
            <a:r>
              <a:rPr lang="it-IT" sz="2000" dirty="0">
                <a:solidFill>
                  <a:srgbClr val="003366"/>
                </a:solidFill>
                <a:latin typeface="Arial Narrow" charset="0"/>
                <a:ea typeface="ＭＳ Ｐゴシック" charset="0"/>
              </a:rPr>
              <a:t> responsabile della realizzazione, in collaborazione con il referente nazionale CAF, delle attività programmate dal Dipartimento della Funzione Pubblica per promuovere la conoscenza e l</a:t>
            </a:r>
            <a:r>
              <a:rPr lang="ja-JP" altLang="it-IT" sz="2000" dirty="0">
                <a:solidFill>
                  <a:srgbClr val="003366"/>
                </a:solidFill>
                <a:latin typeface="Arial Narrow" charset="0"/>
                <a:ea typeface="ＭＳ Ｐゴシック" charset="0"/>
              </a:rPr>
              <a:t>’</a:t>
            </a:r>
            <a:r>
              <a:rPr lang="it-IT" altLang="ja-JP" sz="2000" dirty="0">
                <a:solidFill>
                  <a:srgbClr val="003366"/>
                </a:solidFill>
                <a:latin typeface="Arial Narrow" charset="0"/>
                <a:ea typeface="ＭＳ Ｐゴシック" charset="0"/>
              </a:rPr>
              <a:t>utilizzo del modello europeo CAF fra le amministrazioni italiane; </a:t>
            </a:r>
          </a:p>
          <a:p>
            <a:pPr algn="just" eaLnBrk="1" hangingPunct="1">
              <a:lnSpc>
                <a:spcPct val="80000"/>
              </a:lnSpc>
              <a:spcBef>
                <a:spcPct val="0"/>
              </a:spcBef>
              <a:buFont typeface="Arial" charset="0"/>
              <a:buNone/>
            </a:pPr>
            <a:endParaRPr lang="it-IT" sz="2000" dirty="0">
              <a:solidFill>
                <a:srgbClr val="003366"/>
              </a:solidFill>
              <a:latin typeface="Arial Narrow" charset="0"/>
              <a:ea typeface="ＭＳ Ｐゴシック" charset="0"/>
            </a:endParaRPr>
          </a:p>
          <a:p>
            <a:pPr algn="just" eaLnBrk="1" hangingPunct="1">
              <a:lnSpc>
                <a:spcPct val="80000"/>
              </a:lnSpc>
              <a:spcBef>
                <a:spcPct val="0"/>
              </a:spcBef>
              <a:buFont typeface="Arial" charset="0"/>
              <a:buNone/>
            </a:pPr>
            <a:r>
              <a:rPr lang="it-IT" sz="2000" dirty="0">
                <a:solidFill>
                  <a:srgbClr val="003366"/>
                </a:solidFill>
                <a:latin typeface="Arial Narrow" charset="0"/>
                <a:ea typeface="ＭＳ Ｐゴシック" charset="0"/>
              </a:rPr>
              <a:t>il CRNCAF realizza annualmente, dal 2006, attività finalizzate a:</a:t>
            </a:r>
          </a:p>
          <a:p>
            <a:pPr algn="just" eaLnBrk="1" hangingPunct="1">
              <a:lnSpc>
                <a:spcPct val="80000"/>
              </a:lnSpc>
              <a:spcBef>
                <a:spcPct val="0"/>
              </a:spcBef>
            </a:pPr>
            <a:r>
              <a:rPr lang="it-IT" sz="2000" dirty="0">
                <a:solidFill>
                  <a:srgbClr val="003366"/>
                </a:solidFill>
                <a:latin typeface="Arial Narrow" charset="0"/>
                <a:ea typeface="ＭＳ Ｐゴシック" charset="0"/>
              </a:rPr>
              <a:t>supportare la diffusione delle pratiche di autovalutazione delle performance e di miglioramento continuo basate </a:t>
            </a:r>
            <a:r>
              <a:rPr lang="it-IT" sz="2000" dirty="0" err="1">
                <a:solidFill>
                  <a:srgbClr val="003366"/>
                </a:solidFill>
                <a:latin typeface="Arial Narrow" charset="0"/>
                <a:ea typeface="ＭＳ Ｐゴシック" charset="0"/>
              </a:rPr>
              <a:t>sull</a:t>
            </a:r>
            <a:r>
              <a:rPr lang="ja-JP" altLang="it-IT" sz="2000" dirty="0">
                <a:solidFill>
                  <a:srgbClr val="003366"/>
                </a:solidFill>
                <a:latin typeface="Arial Narrow" charset="0"/>
                <a:ea typeface="ＭＳ Ｐゴシック" charset="0"/>
              </a:rPr>
              <a:t>’</a:t>
            </a:r>
            <a:r>
              <a:rPr lang="it-IT" altLang="ja-JP" sz="2000" dirty="0">
                <a:solidFill>
                  <a:srgbClr val="003366"/>
                </a:solidFill>
                <a:latin typeface="Arial Narrow" charset="0"/>
                <a:ea typeface="ＭＳ Ｐゴシック" charset="0"/>
              </a:rPr>
              <a:t>utilizzo del CAF;</a:t>
            </a:r>
          </a:p>
          <a:p>
            <a:pPr algn="just" eaLnBrk="1" hangingPunct="1">
              <a:lnSpc>
                <a:spcPct val="80000"/>
              </a:lnSpc>
              <a:spcBef>
                <a:spcPct val="0"/>
              </a:spcBef>
            </a:pPr>
            <a:r>
              <a:rPr lang="it-IT" sz="2000" dirty="0">
                <a:solidFill>
                  <a:srgbClr val="003366"/>
                </a:solidFill>
                <a:latin typeface="Arial Narrow" charset="0"/>
                <a:ea typeface="ＭＳ Ｐゴシック" charset="0"/>
              </a:rPr>
              <a:t>rafforzare le competenze delle amministrazioni per l</a:t>
            </a:r>
            <a:r>
              <a:rPr lang="ja-JP" altLang="it-IT" sz="2000" dirty="0">
                <a:solidFill>
                  <a:srgbClr val="003366"/>
                </a:solidFill>
                <a:latin typeface="Arial Narrow" charset="0"/>
                <a:ea typeface="ＭＳ Ｐゴシック" charset="0"/>
              </a:rPr>
              <a:t>’</a:t>
            </a:r>
            <a:r>
              <a:rPr lang="it-IT" altLang="ja-JP" sz="2000" dirty="0">
                <a:solidFill>
                  <a:srgbClr val="003366"/>
                </a:solidFill>
                <a:latin typeface="Arial Narrow" charset="0"/>
                <a:ea typeface="ＭＳ Ｐゴシック" charset="0"/>
              </a:rPr>
              <a:t>autovalutazione e il miglioramento continuo;</a:t>
            </a:r>
          </a:p>
          <a:p>
            <a:pPr algn="just" eaLnBrk="1" hangingPunct="1">
              <a:lnSpc>
                <a:spcPct val="80000"/>
              </a:lnSpc>
              <a:spcBef>
                <a:spcPct val="0"/>
              </a:spcBef>
            </a:pPr>
            <a:r>
              <a:rPr lang="it-IT" sz="2000" dirty="0">
                <a:solidFill>
                  <a:srgbClr val="003366"/>
                </a:solidFill>
                <a:latin typeface="Arial Narrow" charset="0"/>
                <a:ea typeface="ＭＳ Ｐゴシック" charset="0"/>
              </a:rPr>
              <a:t>premiare la qualità e il miglioramento continuo attraverso la valutazione esterna delle performance;</a:t>
            </a:r>
          </a:p>
          <a:p>
            <a:pPr algn="just" eaLnBrk="1" hangingPunct="1">
              <a:lnSpc>
                <a:spcPct val="80000"/>
              </a:lnSpc>
              <a:spcBef>
                <a:spcPct val="0"/>
              </a:spcBef>
              <a:buFont typeface="Arial" charset="0"/>
              <a:buNone/>
            </a:pPr>
            <a:endParaRPr lang="it-IT" sz="2000" dirty="0">
              <a:solidFill>
                <a:srgbClr val="003366"/>
              </a:solidFill>
              <a:latin typeface="Arial Narrow" charset="0"/>
              <a:ea typeface="ＭＳ Ｐゴシック" charset="0"/>
            </a:endParaRPr>
          </a:p>
          <a:p>
            <a:pPr algn="just" eaLnBrk="1" hangingPunct="1">
              <a:lnSpc>
                <a:spcPct val="80000"/>
              </a:lnSpc>
              <a:spcBef>
                <a:spcPct val="0"/>
              </a:spcBef>
              <a:buFont typeface="Arial" charset="0"/>
              <a:buNone/>
            </a:pPr>
            <a:r>
              <a:rPr lang="it-IT" sz="2000" dirty="0">
                <a:solidFill>
                  <a:srgbClr val="003366"/>
                </a:solidFill>
                <a:latin typeface="Arial Narrow" charset="0"/>
                <a:ea typeface="ＭＳ Ｐゴシック" charset="0"/>
              </a:rPr>
              <a:t>il CRNCAF opera secondo i seguenti principi, condivisi con il network europeo CAF:</a:t>
            </a:r>
          </a:p>
          <a:p>
            <a:pPr algn="just" eaLnBrk="1" hangingPunct="1">
              <a:lnSpc>
                <a:spcPct val="80000"/>
              </a:lnSpc>
              <a:spcBef>
                <a:spcPct val="0"/>
              </a:spcBef>
            </a:pPr>
            <a:r>
              <a:rPr lang="it-IT" sz="2000" dirty="0">
                <a:solidFill>
                  <a:srgbClr val="003366"/>
                </a:solidFill>
                <a:latin typeface="Arial Narrow" charset="0"/>
                <a:ea typeface="ＭＳ Ｐゴシック" charset="0"/>
              </a:rPr>
              <a:t>la gratuità/economicità delle azioni di supporto alle amministrazioni pubbliche</a:t>
            </a:r>
          </a:p>
          <a:p>
            <a:pPr algn="just" eaLnBrk="1" hangingPunct="1">
              <a:lnSpc>
                <a:spcPct val="80000"/>
              </a:lnSpc>
              <a:spcBef>
                <a:spcPct val="0"/>
              </a:spcBef>
            </a:pPr>
            <a:r>
              <a:rPr lang="it-IT" sz="2000" dirty="0">
                <a:solidFill>
                  <a:srgbClr val="003366"/>
                </a:solidFill>
                <a:latin typeface="Arial Narrow" charset="0"/>
                <a:ea typeface="ＭＳ Ｐゴシック" charset="0"/>
              </a:rPr>
              <a:t>la valorizzazione del </a:t>
            </a:r>
            <a:r>
              <a:rPr lang="it-IT" sz="2000" dirty="0" err="1">
                <a:solidFill>
                  <a:srgbClr val="003366"/>
                </a:solidFill>
                <a:latin typeface="Arial Narrow" charset="0"/>
                <a:ea typeface="ＭＳ Ｐゴシック" charset="0"/>
              </a:rPr>
              <a:t>know</a:t>
            </a:r>
            <a:r>
              <a:rPr lang="it-IT" sz="2000" dirty="0">
                <a:solidFill>
                  <a:srgbClr val="003366"/>
                </a:solidFill>
                <a:latin typeface="Arial Narrow" charset="0"/>
                <a:ea typeface="ＭＳ Ｐゴシック" charset="0"/>
              </a:rPr>
              <a:t> </a:t>
            </a:r>
            <a:r>
              <a:rPr lang="it-IT" sz="2000" dirty="0" err="1">
                <a:solidFill>
                  <a:srgbClr val="003366"/>
                </a:solidFill>
                <a:latin typeface="Arial Narrow" charset="0"/>
                <a:ea typeface="ＭＳ Ｐゴシック" charset="0"/>
              </a:rPr>
              <a:t>how</a:t>
            </a:r>
            <a:r>
              <a:rPr lang="it-IT" sz="2000" dirty="0">
                <a:solidFill>
                  <a:srgbClr val="003366"/>
                </a:solidFill>
                <a:latin typeface="Arial Narrow" charset="0"/>
                <a:ea typeface="ＭＳ Ｐゴシック" charset="0"/>
              </a:rPr>
              <a:t> e la partnership con i soggetti interessati alla diffusione del modello</a:t>
            </a:r>
          </a:p>
          <a:p>
            <a:pPr algn="just" eaLnBrk="1" hangingPunct="1">
              <a:lnSpc>
                <a:spcPct val="80000"/>
              </a:lnSpc>
              <a:spcBef>
                <a:spcPct val="0"/>
              </a:spcBef>
            </a:pPr>
            <a:r>
              <a:rPr lang="it-IT" sz="2000" dirty="0">
                <a:solidFill>
                  <a:srgbClr val="003366"/>
                </a:solidFill>
                <a:latin typeface="Arial Narrow" charset="0"/>
                <a:ea typeface="ＭＳ Ｐゴシック" charset="0"/>
              </a:rPr>
              <a:t>la promozione della valutazione tra pari e del </a:t>
            </a:r>
            <a:r>
              <a:rPr lang="it-IT" sz="2000" dirty="0" err="1">
                <a:solidFill>
                  <a:srgbClr val="003366"/>
                </a:solidFill>
                <a:latin typeface="Arial Narrow" charset="0"/>
                <a:ea typeface="ＭＳ Ｐゴシック" charset="0"/>
              </a:rPr>
              <a:t>benchlearning</a:t>
            </a:r>
            <a:endParaRPr lang="it-IT" sz="2000" dirty="0">
              <a:solidFill>
                <a:srgbClr val="003366"/>
              </a:solidFill>
              <a:latin typeface="Arial Narrow" charset="0"/>
              <a:ea typeface="ＭＳ Ｐゴシック" charset="0"/>
            </a:endParaRPr>
          </a:p>
          <a:p>
            <a:pPr algn="just" eaLnBrk="1" hangingPunct="1">
              <a:lnSpc>
                <a:spcPct val="80000"/>
              </a:lnSpc>
              <a:spcBef>
                <a:spcPct val="0"/>
              </a:spcBef>
            </a:pPr>
            <a:r>
              <a:rPr lang="it-IT" sz="2000" dirty="0">
                <a:solidFill>
                  <a:srgbClr val="003366"/>
                </a:solidFill>
                <a:latin typeface="Arial Narrow" charset="0"/>
                <a:ea typeface="ＭＳ Ｐゴシック" charset="0"/>
              </a:rPr>
              <a:t>la  diffusione delle buone pratiche;</a:t>
            </a:r>
          </a:p>
        </p:txBody>
      </p:sp>
      <p:sp>
        <p:nvSpPr>
          <p:cNvPr id="14341" name="Rectangle 8"/>
          <p:cNvSpPr txBox="1">
            <a:spLocks noGrp="1" noChangeArrowheads="1"/>
          </p:cNvSpPr>
          <p:nvPr/>
        </p:nvSpPr>
        <p:spPr bwMode="auto">
          <a:xfrm>
            <a:off x="7308850" y="6430963"/>
            <a:ext cx="19018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algn="r" eaLnBrk="1" hangingPunct="1"/>
            <a:r>
              <a:rPr lang="it-IT" sz="1200">
                <a:solidFill>
                  <a:srgbClr val="17375E"/>
                </a:solidFill>
                <a:latin typeface="Arial Narrow" charset="0"/>
              </a:rPr>
              <a:t>Slide </a:t>
            </a:r>
            <a:fld id="{AB65ABA5-62A9-D44D-9D52-C803E3BF74D9}" type="slidenum">
              <a:rPr lang="it-IT" sz="1200">
                <a:solidFill>
                  <a:srgbClr val="17375E"/>
                </a:solidFill>
                <a:latin typeface="Arial Narrow" charset="0"/>
              </a:rPr>
              <a:pPr algn="r" eaLnBrk="1" hangingPunct="1"/>
              <a:t>17</a:t>
            </a:fld>
            <a:endParaRPr lang="it-IT" sz="1200">
              <a:solidFill>
                <a:srgbClr val="17375E"/>
              </a:solidFill>
              <a:latin typeface="Arial Narrow" charset="0"/>
            </a:endParaRPr>
          </a:p>
        </p:txBody>
      </p:sp>
    </p:spTree>
    <p:extLst>
      <p:ext uri="{BB962C8B-B14F-4D97-AF65-F5344CB8AC3E}">
        <p14:creationId xmlns:p14="http://schemas.microsoft.com/office/powerpoint/2010/main" val="24687190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ma 10"/>
          <p:cNvGraphicFramePr/>
          <p:nvPr>
            <p:extLst>
              <p:ext uri="{D42A27DB-BD31-4B8C-83A1-F6EECF244321}">
                <p14:modId xmlns:p14="http://schemas.microsoft.com/office/powerpoint/2010/main" val="2037651810"/>
              </p:ext>
            </p:extLst>
          </p:nvPr>
        </p:nvGraphicFramePr>
        <p:xfrm>
          <a:off x="-175327" y="188640"/>
          <a:ext cx="9289032"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363" name="Titolo 1"/>
          <p:cNvSpPr>
            <a:spLocks noGrp="1"/>
          </p:cNvSpPr>
          <p:nvPr>
            <p:ph type="title"/>
          </p:nvPr>
        </p:nvSpPr>
        <p:spPr>
          <a:xfrm>
            <a:off x="34925" y="188640"/>
            <a:ext cx="8204200"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nSpc>
                <a:spcPct val="140000"/>
              </a:lnSpc>
            </a:pPr>
            <a:r>
              <a:rPr lang="it-IT" sz="3600" b="1" dirty="0">
                <a:solidFill>
                  <a:srgbClr val="A50021"/>
                </a:solidFill>
                <a:latin typeface="Arial Narrow" pitchFamily="-1" charset="0"/>
                <a:ea typeface="ＭＳ Ｐゴシック" pitchFamily="-1" charset="-128"/>
              </a:rPr>
              <a:t>Le strategie di </a:t>
            </a:r>
            <a:r>
              <a:rPr lang="it-IT" sz="3600" b="1" dirty="0" smtClean="0">
                <a:solidFill>
                  <a:srgbClr val="A50021"/>
                </a:solidFill>
                <a:latin typeface="Arial Narrow" pitchFamily="-1" charset="0"/>
                <a:ea typeface="ＭＳ Ｐゴシック" pitchFamily="-1" charset="-128"/>
              </a:rPr>
              <a:t>intervento e </a:t>
            </a:r>
            <a:r>
              <a:rPr lang="it-IT" sz="3600" b="1" dirty="0">
                <a:solidFill>
                  <a:srgbClr val="A50021"/>
                </a:solidFill>
                <a:latin typeface="Arial Narrow" pitchFamily="-1" charset="0"/>
                <a:ea typeface="ＭＳ Ｐゴシック" pitchFamily="-1" charset="-128"/>
              </a:rPr>
              <a:t>le azioni</a:t>
            </a:r>
          </a:p>
        </p:txBody>
      </p:sp>
      <p:sp>
        <p:nvSpPr>
          <p:cNvPr id="15364" name="Segnaposto contenuto 2"/>
          <p:cNvSpPr>
            <a:spLocks noGrp="1"/>
          </p:cNvSpPr>
          <p:nvPr>
            <p:ph idx="1"/>
          </p:nvPr>
        </p:nvSpPr>
        <p:spPr>
          <a:xfrm>
            <a:off x="107950" y="2276871"/>
            <a:ext cx="8712200" cy="4608513"/>
          </a:xfrm>
        </p:spPr>
        <p:txBody>
          <a:bodyPr/>
          <a:lstStyle/>
          <a:p>
            <a:pPr marL="0" indent="0" algn="just" eaLnBrk="1" hangingPunct="1">
              <a:buFont typeface="Arial" charset="0"/>
              <a:buNone/>
            </a:pPr>
            <a:r>
              <a:rPr lang="it-IT" sz="2000">
                <a:solidFill>
                  <a:srgbClr val="003399"/>
                </a:solidFill>
                <a:latin typeface="Arial Narrow" charset="0"/>
                <a:ea typeface="ＭＳ Ｐゴシック" charset="0"/>
              </a:rPr>
              <a:t>  </a:t>
            </a:r>
            <a:endParaRPr lang="it-IT" sz="2000">
              <a:solidFill>
                <a:srgbClr val="002060"/>
              </a:solidFill>
              <a:latin typeface="Calibri" charset="0"/>
              <a:ea typeface="ＭＳ Ｐゴシック" charset="0"/>
            </a:endParaRPr>
          </a:p>
          <a:p>
            <a:pPr marL="0" indent="0" eaLnBrk="1" hangingPunct="1"/>
            <a:endParaRPr lang="it-IT">
              <a:latin typeface="Calibri" charset="0"/>
              <a:ea typeface="ＭＳ Ｐゴシック" charset="0"/>
            </a:endParaRPr>
          </a:p>
          <a:p>
            <a:pPr marL="0" indent="0" eaLnBrk="1" hangingPunct="1">
              <a:spcBef>
                <a:spcPts val="1200"/>
              </a:spcBef>
              <a:spcAft>
                <a:spcPts val="1200"/>
              </a:spcAft>
              <a:buFont typeface="Arial" charset="0"/>
              <a:buNone/>
            </a:pPr>
            <a:r>
              <a:rPr lang="it-IT">
                <a:latin typeface="Calibri" charset="0"/>
                <a:ea typeface="ＭＳ Ｐゴシック" charset="0"/>
              </a:rPr>
              <a:t/>
            </a:r>
            <a:br>
              <a:rPr lang="it-IT">
                <a:latin typeface="Calibri" charset="0"/>
                <a:ea typeface="ＭＳ Ｐゴシック" charset="0"/>
              </a:rPr>
            </a:br>
            <a:endParaRPr lang="it-IT">
              <a:latin typeface="Calibri" charset="0"/>
              <a:ea typeface="ＭＳ Ｐゴシック" charset="0"/>
            </a:endParaRPr>
          </a:p>
          <a:p>
            <a:pPr marL="0" indent="0" eaLnBrk="1" hangingPunct="1"/>
            <a:endParaRPr lang="it-IT">
              <a:latin typeface="Calibri" charset="0"/>
              <a:ea typeface="ＭＳ Ｐゴシック" charset="0"/>
            </a:endParaRPr>
          </a:p>
        </p:txBody>
      </p:sp>
      <p:sp>
        <p:nvSpPr>
          <p:cNvPr id="15365" name="Rectangle 8"/>
          <p:cNvSpPr>
            <a:spLocks noGrp="1" noChangeArrowheads="1"/>
          </p:cNvSpPr>
          <p:nvPr>
            <p:ph type="sldNum" sz="quarter" idx="12"/>
          </p:nvPr>
        </p:nvSpPr>
        <p:spPr bwMode="auto">
          <a:xfrm>
            <a:off x="7308850" y="607092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dirty="0">
                <a:solidFill>
                  <a:srgbClr val="17375E"/>
                </a:solidFill>
                <a:latin typeface="Arial Narrow" charset="0"/>
              </a:rPr>
              <a:t>Slide </a:t>
            </a:r>
            <a:fld id="{675EB336-0A49-C147-BBD4-72A199D7DDB1}" type="slidenum">
              <a:rPr lang="it-IT" sz="1200">
                <a:solidFill>
                  <a:srgbClr val="17375E"/>
                </a:solidFill>
                <a:latin typeface="Arial Narrow" charset="0"/>
              </a:rPr>
              <a:pPr eaLnBrk="1" hangingPunct="1"/>
              <a:t>18</a:t>
            </a:fld>
            <a:endParaRPr lang="it-IT" sz="1200" dirty="0">
              <a:solidFill>
                <a:srgbClr val="17375E"/>
              </a:solidFill>
              <a:latin typeface="Arial Narrow" charset="0"/>
            </a:endParaRPr>
          </a:p>
        </p:txBody>
      </p:sp>
      <p:pic>
        <p:nvPicPr>
          <p:cNvPr id="15372" name="Picture 5" descr="CAF_logo"/>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5738" y="2851546"/>
            <a:ext cx="1049337" cy="74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9184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2FBFF300-E995-CA4E-B23C-9ED1F5180A49}" type="slidenum">
              <a:rPr lang="it-IT" sz="1200">
                <a:solidFill>
                  <a:srgbClr val="17375E"/>
                </a:solidFill>
                <a:latin typeface="Arial Narrow" charset="0"/>
              </a:rPr>
              <a:pPr eaLnBrk="1" hangingPunct="1"/>
              <a:t>19</a:t>
            </a:fld>
            <a:endParaRPr lang="it-IT" sz="1200">
              <a:solidFill>
                <a:srgbClr val="17375E"/>
              </a:solidFill>
              <a:latin typeface="Arial Narrow" charset="0"/>
            </a:endParaRPr>
          </a:p>
        </p:txBody>
      </p:sp>
      <p:sp>
        <p:nvSpPr>
          <p:cNvPr id="16" name="Rettangolo 15"/>
          <p:cNvSpPr/>
          <p:nvPr/>
        </p:nvSpPr>
        <p:spPr>
          <a:xfrm>
            <a:off x="0" y="1412776"/>
            <a:ext cx="1430199"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Azioni</a:t>
            </a: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n-ea"/>
                <a:cs typeface="+mn-cs"/>
              </a:rPr>
              <a:t> </a:t>
            </a:r>
          </a:p>
        </p:txBody>
      </p:sp>
      <p:grpSp>
        <p:nvGrpSpPr>
          <p:cNvPr id="2" name="Diagram group"/>
          <p:cNvGrpSpPr/>
          <p:nvPr/>
        </p:nvGrpSpPr>
        <p:grpSpPr>
          <a:xfrm rot="1379283">
            <a:off x="3980465" y="-361274"/>
            <a:ext cx="5058208" cy="4268179"/>
            <a:chOff x="1452641" y="285838"/>
            <a:chExt cx="6828776" cy="5707014"/>
          </a:xfrm>
          <a:scene3d>
            <a:camera prst="perspectiveRelaxed">
              <a:rot lat="19149996" lon="20104178" rev="1577324"/>
            </a:camera>
            <a:lightRig rig="soft" dir="t"/>
            <a:backdrop>
              <a:anchor x="0" y="0" z="-210000"/>
              <a:norm dx="0" dy="0" dz="914400"/>
              <a:up dx="0" dy="914400" dz="0"/>
            </a:backdrop>
          </a:scene3d>
        </p:grpSpPr>
        <p:grpSp>
          <p:nvGrpSpPr>
            <p:cNvPr id="3" name="Gruppo 17"/>
            <p:cNvGrpSpPr/>
            <p:nvPr/>
          </p:nvGrpSpPr>
          <p:grpSpPr>
            <a:xfrm>
              <a:off x="1452641" y="285838"/>
              <a:ext cx="6828776" cy="5707014"/>
              <a:chOff x="1452641" y="285838"/>
              <a:chExt cx="6828776" cy="5707014"/>
            </a:xfrm>
          </p:grpSpPr>
          <p:sp>
            <p:nvSpPr>
              <p:cNvPr id="19" name="Torta 18"/>
              <p:cNvSpPr/>
              <p:nvPr/>
            </p:nvSpPr>
            <p:spPr>
              <a:xfrm>
                <a:off x="1452641" y="285838"/>
                <a:ext cx="6828776" cy="5707014"/>
              </a:xfrm>
              <a:prstGeom prst="pie">
                <a:avLst>
                  <a:gd name="adj1" fmla="val 16200000"/>
                  <a:gd name="adj2" fmla="val 20520000"/>
                </a:avLst>
              </a:prstGeom>
              <a:sp3d extrusionH="152250" prstMaterial="matte">
                <a:bevelT w="165100" prst="coolSlant"/>
              </a:sp3d>
            </p:spPr>
            <p:style>
              <a:lnRef idx="0">
                <a:schemeClr val="dk2">
                  <a:shade val="8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20" name="Torta 4"/>
              <p:cNvSpPr/>
              <p:nvPr/>
            </p:nvSpPr>
            <p:spPr>
              <a:xfrm>
                <a:off x="4953201" y="1138493"/>
                <a:ext cx="2316906" cy="1324842"/>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lIns="22860" tIns="22860" rIns="22860" bIns="22860" spcCol="1270" anchor="ctr">
                <a:sp3d extrusionH="28000" prstMaterial="matte"/>
              </a:bodyPr>
              <a:lstStyle/>
              <a:p>
                <a:pPr algn="ctr" defTabSz="800100">
                  <a:lnSpc>
                    <a:spcPct val="90000"/>
                  </a:lnSpc>
                  <a:spcAft>
                    <a:spcPct val="35000"/>
                  </a:spcAft>
                  <a:defRPr/>
                </a:pPr>
                <a:r>
                  <a:rPr lang="it-IT" b="1" dirty="0">
                    <a:latin typeface="Arial Narrow" pitchFamily="34" charset="0"/>
                  </a:rPr>
                  <a:t>SVILUPPO </a:t>
                </a:r>
                <a:r>
                  <a:rPr lang="it-IT" b="1" dirty="0" err="1">
                    <a:latin typeface="Arial Narrow" pitchFamily="34" charset="0"/>
                  </a:rPr>
                  <a:t>DI</a:t>
                </a:r>
                <a:r>
                  <a:rPr lang="it-IT" b="1" dirty="0">
                    <a:latin typeface="Arial Narrow" pitchFamily="34" charset="0"/>
                  </a:rPr>
                  <a:t> </a:t>
                </a:r>
                <a:r>
                  <a:rPr lang="it-IT" sz="2000" b="1" dirty="0">
                    <a:latin typeface="Arial Narrow" pitchFamily="34" charset="0"/>
                  </a:rPr>
                  <a:t>KNOW HOW</a:t>
                </a:r>
              </a:p>
            </p:txBody>
          </p:sp>
        </p:grpSp>
      </p:grpSp>
      <p:sp>
        <p:nvSpPr>
          <p:cNvPr id="22" name="Rettangolo arrotondato 21"/>
          <p:cNvSpPr/>
          <p:nvPr/>
        </p:nvSpPr>
        <p:spPr>
          <a:xfrm>
            <a:off x="2339975" y="549275"/>
            <a:ext cx="4464050" cy="2951163"/>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80000"/>
              </a:lnSpc>
              <a:buFont typeface="Arial" charset="0"/>
              <a:buChar char="•"/>
              <a:defRPr/>
            </a:pPr>
            <a:r>
              <a:rPr lang="it-IT" sz="2000">
                <a:solidFill>
                  <a:srgbClr val="003366"/>
                </a:solidFill>
                <a:latin typeface="Arial Narrow" charset="0"/>
                <a:ea typeface="ＭＳ Ｐゴシック" charset="0"/>
                <a:cs typeface="ＭＳ Ｐゴシック" charset="0"/>
              </a:rPr>
              <a:t> Creazione e aggiornamento del modello</a:t>
            </a:r>
          </a:p>
          <a:p>
            <a:pPr algn="just">
              <a:lnSpc>
                <a:spcPct val="80000"/>
              </a:lnSpc>
              <a:defRPr/>
            </a:pPr>
            <a:endParaRPr lang="it-IT" sz="2000">
              <a:solidFill>
                <a:srgbClr val="003366"/>
              </a:solidFill>
              <a:latin typeface="Arial Narrow" charset="0"/>
              <a:ea typeface="ＭＳ Ｐゴシック" charset="0"/>
              <a:cs typeface="ＭＳ Ｐゴシック" charset="0"/>
            </a:endParaRPr>
          </a:p>
          <a:p>
            <a:pPr algn="just">
              <a:lnSpc>
                <a:spcPct val="80000"/>
              </a:lnSpc>
              <a:buFont typeface="Arial" charset="0"/>
              <a:buChar char="•"/>
              <a:defRPr/>
            </a:pPr>
            <a:r>
              <a:rPr lang="it-IT" sz="2000">
                <a:solidFill>
                  <a:srgbClr val="003366"/>
                </a:solidFill>
                <a:latin typeface="Arial Narrow" charset="0"/>
                <a:ea typeface="ＭＳ Ｐゴシック" charset="0"/>
                <a:cs typeface="ＭＳ Ｐゴシック" charset="0"/>
              </a:rPr>
              <a:t> Definizione di strumenti per diffondere la conoscenza del modello e </a:t>
            </a:r>
          </a:p>
          <a:p>
            <a:pPr algn="just">
              <a:lnSpc>
                <a:spcPct val="80000"/>
              </a:lnSpc>
              <a:defRPr/>
            </a:pPr>
            <a:r>
              <a:rPr lang="it-IT" sz="2000">
                <a:solidFill>
                  <a:srgbClr val="003366"/>
                </a:solidFill>
                <a:latin typeface="Arial Narrow" charset="0"/>
                <a:ea typeface="ＭＳ Ｐゴシック" charset="0"/>
                <a:cs typeface="ＭＳ Ｐゴシック" charset="0"/>
              </a:rPr>
              <a:t>dell</a:t>
            </a:r>
            <a:r>
              <a:rPr lang="ja-JP" altLang="it-IT" sz="2000">
                <a:solidFill>
                  <a:srgbClr val="003366"/>
                </a:solidFill>
                <a:latin typeface="Arial Narrow" charset="0"/>
                <a:cs typeface="ＭＳ Ｐゴシック" charset="0"/>
              </a:rPr>
              <a:t>’</a:t>
            </a:r>
            <a:r>
              <a:rPr lang="it-IT" sz="2000">
                <a:solidFill>
                  <a:srgbClr val="003366"/>
                </a:solidFill>
                <a:latin typeface="Arial Narrow" charset="0"/>
                <a:ea typeface="ＭＳ Ｐゴシック" charset="0"/>
                <a:cs typeface="ＭＳ Ｐゴシック" charset="0"/>
              </a:rPr>
              <a:t> autovalutazione</a:t>
            </a:r>
          </a:p>
          <a:p>
            <a:pPr>
              <a:lnSpc>
                <a:spcPct val="80000"/>
              </a:lnSpc>
              <a:defRPr/>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defRPr/>
            </a:pPr>
            <a:r>
              <a:rPr lang="it-IT" sz="2000">
                <a:solidFill>
                  <a:srgbClr val="003366"/>
                </a:solidFill>
                <a:latin typeface="Arial Narrow" charset="0"/>
                <a:ea typeface="ＭＳ Ｐゴシック" charset="0"/>
                <a:cs typeface="ＭＳ Ｐゴシック" charset="0"/>
              </a:rPr>
              <a:t> Ideazione di nuove iniziative</a:t>
            </a:r>
          </a:p>
          <a:p>
            <a:pPr>
              <a:lnSpc>
                <a:spcPct val="80000"/>
              </a:lnSpc>
              <a:defRPr/>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defRPr/>
            </a:pPr>
            <a:r>
              <a:rPr lang="it-IT" sz="2000">
                <a:solidFill>
                  <a:srgbClr val="003366"/>
                </a:solidFill>
                <a:latin typeface="Arial Narrow" charset="0"/>
                <a:ea typeface="ＭＳ Ｐゴシック" charset="0"/>
                <a:cs typeface="ＭＳ Ｐゴシック" charset="0"/>
              </a:rPr>
              <a:t> Personalizzazioni del modello</a:t>
            </a:r>
          </a:p>
          <a:p>
            <a:pPr>
              <a:lnSpc>
                <a:spcPct val="80000"/>
              </a:lnSpc>
              <a:defRPr/>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defRPr/>
            </a:pPr>
            <a:r>
              <a:rPr lang="it-IT" sz="2000">
                <a:solidFill>
                  <a:srgbClr val="003366"/>
                </a:solidFill>
                <a:latin typeface="Arial Narrow" charset="0"/>
                <a:ea typeface="ＭＳ Ｐゴシック" charset="0"/>
                <a:cs typeface="ＭＳ Ｐゴシック" charset="0"/>
              </a:rPr>
              <a:t> Formazione</a:t>
            </a:r>
          </a:p>
        </p:txBody>
      </p:sp>
      <p:pic>
        <p:nvPicPr>
          <p:cNvPr id="16394" name="Picture 5" descr="CAF_logo"/>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2950" y="333375"/>
            <a:ext cx="5397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ttangolo 24"/>
          <p:cNvSpPr/>
          <p:nvPr/>
        </p:nvSpPr>
        <p:spPr>
          <a:xfrm>
            <a:off x="0" y="4500409"/>
            <a:ext cx="1689886"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Risultati</a:t>
            </a:r>
            <a:r>
              <a:rPr lang="it-IT" sz="3200" b="1" spc="50" dirty="0">
                <a:ln w="11430"/>
                <a:solidFill>
                  <a:srgbClr val="A50021"/>
                </a:solidFill>
                <a:effectLst>
                  <a:outerShdw blurRad="76200" dist="50800" dir="5400000" algn="tl" rotWithShape="0">
                    <a:srgbClr val="000000">
                      <a:alpha val="65000"/>
                    </a:srgbClr>
                  </a:outerShdw>
                </a:effectLst>
                <a:latin typeface="Arial" pitchFamily="34" charset="0"/>
                <a:ea typeface="+mn-ea"/>
                <a:cs typeface="+mn-cs"/>
              </a:rPr>
              <a:t> </a:t>
            </a:r>
          </a:p>
        </p:txBody>
      </p:sp>
      <p:sp>
        <p:nvSpPr>
          <p:cNvPr id="26" name="Rettangolo arrotondato 25"/>
          <p:cNvSpPr/>
          <p:nvPr/>
        </p:nvSpPr>
        <p:spPr>
          <a:xfrm>
            <a:off x="2339975" y="3644900"/>
            <a:ext cx="4464050" cy="3213100"/>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a:p>
            <a:pPr algn="just">
              <a:lnSpc>
                <a:spcPct val="80000"/>
              </a:lnSpc>
              <a:buFont typeface="Arial" charset="0"/>
              <a:buChar char="•"/>
            </a:pPr>
            <a:r>
              <a:rPr lang="it-IT" sz="2000" dirty="0">
                <a:solidFill>
                  <a:srgbClr val="003366"/>
                </a:solidFill>
                <a:latin typeface="Arial Narrow" charset="0"/>
                <a:ea typeface="ＭＳ Ｐゴシック" charset="0"/>
                <a:cs typeface="ＭＳ Ｐゴシック" charset="0"/>
              </a:rPr>
              <a:t> 2 versioni aggiornate del modello e 3 </a:t>
            </a:r>
            <a:r>
              <a:rPr lang="it-IT" sz="2000" dirty="0" smtClean="0">
                <a:solidFill>
                  <a:srgbClr val="003366"/>
                </a:solidFill>
                <a:latin typeface="Arial Narrow" charset="0"/>
                <a:ea typeface="ＭＳ Ｐゴシック" charset="0"/>
                <a:cs typeface="ＭＳ Ｐゴシック" charset="0"/>
              </a:rPr>
              <a:t>personalizzazioni (scuola, giustizia, università)</a:t>
            </a:r>
            <a:endParaRPr lang="it-IT" sz="2000" dirty="0">
              <a:solidFill>
                <a:srgbClr val="003366"/>
              </a:solidFill>
              <a:latin typeface="Arial Narrow" charset="0"/>
              <a:ea typeface="ＭＳ Ｐゴシック" charset="0"/>
              <a:cs typeface="ＭＳ Ｐゴシック" charset="0"/>
            </a:endParaRPr>
          </a:p>
          <a:p>
            <a:pPr algn="just">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a:p>
            <a:pPr algn="just">
              <a:lnSpc>
                <a:spcPct val="80000"/>
              </a:lnSpc>
              <a:buFont typeface="Arial" charset="0"/>
              <a:buChar char="•"/>
            </a:pPr>
            <a:r>
              <a:rPr lang="it-IT" sz="2000" dirty="0">
                <a:solidFill>
                  <a:srgbClr val="003366"/>
                </a:solidFill>
                <a:latin typeface="Arial Narrow" charset="0"/>
                <a:ea typeface="ＭＳ Ｐゴシック" charset="0"/>
                <a:cs typeface="ＭＳ Ｐゴシック" charset="0"/>
              </a:rPr>
              <a:t> Questionari, griglie, moduli formativi,  casi di studio e linee guida</a:t>
            </a:r>
          </a:p>
          <a:p>
            <a:pPr algn="just">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a:p>
            <a:pPr algn="just">
              <a:lnSpc>
                <a:spcPct val="80000"/>
              </a:lnSpc>
              <a:buFont typeface="Arial" charset="0"/>
              <a:buChar char="•"/>
            </a:pPr>
            <a:r>
              <a:rPr lang="it-IT" sz="2000" dirty="0">
                <a:solidFill>
                  <a:srgbClr val="003366"/>
                </a:solidFill>
                <a:latin typeface="Arial Narrow" charset="0"/>
                <a:ea typeface="ＭＳ Ｐゴシック" charset="0"/>
                <a:cs typeface="ＭＳ Ｐゴシック" charset="0"/>
              </a:rPr>
              <a:t> 3 eventi CAF, 1 premio nazionale,                      1 concorso nazionale</a:t>
            </a:r>
          </a:p>
          <a:p>
            <a:pPr algn="just">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a:p>
            <a:pPr algn="just">
              <a:lnSpc>
                <a:spcPct val="80000"/>
              </a:lnSpc>
              <a:buFont typeface="Arial" charset="0"/>
              <a:buChar char="•"/>
            </a:pPr>
            <a:r>
              <a:rPr lang="it-IT" sz="2000" dirty="0">
                <a:solidFill>
                  <a:srgbClr val="003366"/>
                </a:solidFill>
                <a:latin typeface="Arial Narrow" charset="0"/>
                <a:ea typeface="ＭＳ Ｐゴシック" charset="0"/>
                <a:cs typeface="ＭＳ Ｐゴシック" charset="0"/>
              </a:rPr>
              <a:t> 2 percorsi </a:t>
            </a:r>
            <a:r>
              <a:rPr lang="it-IT" sz="2000" dirty="0" smtClean="0">
                <a:solidFill>
                  <a:srgbClr val="003366"/>
                </a:solidFill>
                <a:latin typeface="Arial Narrow" charset="0"/>
                <a:ea typeface="ＭＳ Ｐゴシック" charset="0"/>
                <a:cs typeface="ＭＳ Ｐゴシック" charset="0"/>
              </a:rPr>
              <a:t>formativi: </a:t>
            </a:r>
            <a:r>
              <a:rPr lang="it-IT" sz="2000" dirty="0">
                <a:solidFill>
                  <a:srgbClr val="003366"/>
                </a:solidFill>
                <a:latin typeface="Arial Narrow" charset="0"/>
                <a:ea typeface="ＭＳ Ｐゴシック" charset="0"/>
                <a:cs typeface="ＭＳ Ｐゴシック" charset="0"/>
              </a:rPr>
              <a:t>formati 137 valutatori CAF, 56 EFAC e a breve facilitatori CAF</a:t>
            </a:r>
          </a:p>
          <a:p>
            <a:pPr algn="just">
              <a:lnSpc>
                <a:spcPct val="80000"/>
              </a:lnSpc>
            </a:pPr>
            <a:endParaRPr lang="it-IT" sz="2000" dirty="0">
              <a:solidFill>
                <a:srgbClr val="003366"/>
              </a:solidFill>
              <a:latin typeface="Arial Narrow" charset="0"/>
              <a:ea typeface="ＭＳ Ｐゴシック" charset="0"/>
              <a:cs typeface="ＭＳ Ｐゴシック" charset="0"/>
            </a:endParaRPr>
          </a:p>
        </p:txBody>
      </p:sp>
      <p:sp>
        <p:nvSpPr>
          <p:cNvPr id="18" name="Titolo 1"/>
          <p:cNvSpPr>
            <a:spLocks noGrp="1"/>
          </p:cNvSpPr>
          <p:nvPr>
            <p:ph type="title"/>
          </p:nvPr>
        </p:nvSpPr>
        <p:spPr>
          <a:xfrm>
            <a:off x="107504" y="-99392"/>
            <a:ext cx="4896544"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gn="l">
              <a:lnSpc>
                <a:spcPct val="140000"/>
              </a:lnSpc>
            </a:pPr>
            <a:r>
              <a:rPr lang="it-IT" sz="3600" b="1" dirty="0" smtClean="0">
                <a:solidFill>
                  <a:srgbClr val="A50021"/>
                </a:solidFill>
                <a:latin typeface="Arial Narrow" pitchFamily="-1" charset="0"/>
                <a:ea typeface="ＭＳ Ｐゴシック" pitchFamily="-1" charset="-128"/>
              </a:rPr>
              <a:t>Sviluppo Know-how</a:t>
            </a:r>
            <a:endParaRPr lang="it-IT" sz="3600" b="1" dirty="0">
              <a:solidFill>
                <a:srgbClr val="A50021"/>
              </a:solidFill>
              <a:latin typeface="Arial Narrow" pitchFamily="-1" charset="0"/>
              <a:ea typeface="ＭＳ Ｐゴシック" pitchFamily="-1" charset="-128"/>
            </a:endParaRPr>
          </a:p>
        </p:txBody>
      </p:sp>
    </p:spTree>
    <p:extLst>
      <p:ext uri="{BB962C8B-B14F-4D97-AF65-F5344CB8AC3E}">
        <p14:creationId xmlns:p14="http://schemas.microsoft.com/office/powerpoint/2010/main" val="19207918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a:xfrm>
            <a:off x="107950" y="260648"/>
            <a:ext cx="8204200" cy="501650"/>
          </a:xfrm>
        </p:spPr>
        <p:txBody>
          <a:bodyPr/>
          <a:lstStyle/>
          <a:p>
            <a:pPr algn="l" eaLnBrk="1" hangingPunct="1"/>
            <a:r>
              <a:rPr lang="it-IT" sz="3600" b="1" dirty="0">
                <a:solidFill>
                  <a:srgbClr val="A50021"/>
                </a:solidFill>
                <a:latin typeface="Arial Narrow" pitchFamily="-1" charset="0"/>
                <a:ea typeface="ＭＳ Ｐゴシック" pitchFamily="-1" charset="-128"/>
              </a:rPr>
              <a:t>Tappe del CAF in Europa(2000-</a:t>
            </a:r>
            <a:r>
              <a:rPr lang="it-IT" sz="3600" b="1" dirty="0" smtClean="0">
                <a:solidFill>
                  <a:srgbClr val="A50021"/>
                </a:solidFill>
                <a:latin typeface="Arial Narrow" pitchFamily="-1" charset="0"/>
                <a:ea typeface="ＭＳ Ｐゴシック" pitchFamily="-1" charset="-128"/>
              </a:rPr>
              <a:t>2006)</a:t>
            </a:r>
            <a:endParaRPr lang="it-IT" sz="3600" b="1" dirty="0">
              <a:solidFill>
                <a:srgbClr val="A50021"/>
              </a:solidFill>
              <a:latin typeface="Arial Narrow" pitchFamily="-1" charset="0"/>
              <a:ea typeface="ＭＳ Ｐゴシック" pitchFamily="-1" charset="-128"/>
            </a:endParaRPr>
          </a:p>
        </p:txBody>
      </p:sp>
      <p:sp>
        <p:nvSpPr>
          <p:cNvPr id="15363" name="Rectangle 8"/>
          <p:cNvSpPr>
            <a:spLocks noGrp="1" noChangeArrowheads="1"/>
          </p:cNvSpPr>
          <p:nvPr>
            <p:ph type="sldNum" sz="quarter" idx="12"/>
          </p:nvPr>
        </p:nvSpPr>
        <p:spPr bwMode="auto">
          <a:xfrm>
            <a:off x="7308850" y="6430963"/>
            <a:ext cx="1901825" cy="454025"/>
          </a:xfrm>
          <a:noFill/>
          <a:ln>
            <a:miter lim="800000"/>
            <a:headEnd/>
            <a:tailEnd/>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17375E"/>
                </a:solidFill>
                <a:latin typeface="Arial Narrow" pitchFamily="-1" charset="0"/>
              </a:rPr>
              <a:t>Slide </a:t>
            </a:r>
            <a:fld id="{54698550-C622-9C41-A45A-54AD4D4AC98C}" type="slidenum">
              <a:rPr lang="it-IT">
                <a:solidFill>
                  <a:srgbClr val="17375E"/>
                </a:solidFill>
                <a:latin typeface="Arial Narrow" pitchFamily="-1"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it-IT">
              <a:solidFill>
                <a:srgbClr val="17375E"/>
              </a:solidFill>
              <a:latin typeface="Arial Narrow" pitchFamily="-1" charset="0"/>
            </a:endParaRPr>
          </a:p>
        </p:txBody>
      </p:sp>
      <p:graphicFrame>
        <p:nvGraphicFramePr>
          <p:cNvPr id="13" name="Diagramma 12"/>
          <p:cNvGraphicFramePr/>
          <p:nvPr/>
        </p:nvGraphicFramePr>
        <p:xfrm>
          <a:off x="323528" y="1124744"/>
          <a:ext cx="828092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2" name="Gruppo 11"/>
          <p:cNvGrpSpPr/>
          <p:nvPr/>
        </p:nvGrpSpPr>
        <p:grpSpPr>
          <a:xfrm>
            <a:off x="329682" y="5320896"/>
            <a:ext cx="751510" cy="1073585"/>
            <a:chOff x="1" y="72085"/>
            <a:chExt cx="751510" cy="1073585"/>
          </a:xfrm>
        </p:grpSpPr>
        <p:sp>
          <p:nvSpPr>
            <p:cNvPr id="17" name="Mostrina 16"/>
            <p:cNvSpPr/>
            <p:nvPr/>
          </p:nvSpPr>
          <p:spPr>
            <a:xfrm rot="5400000">
              <a:off x="-161037" y="233123"/>
              <a:ext cx="1073585" cy="751509"/>
            </a:xfrm>
            <a:prstGeom prst="chevron">
              <a:avLst/>
            </a:prstGeom>
            <a:solidFill>
              <a:schemeClr val="bg1">
                <a:lumMod val="75000"/>
              </a:schemeClr>
            </a:solidFill>
            <a:ln>
              <a:solidFill>
                <a:srgbClr val="A5002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Mostrina 4"/>
            <p:cNvSpPr/>
            <p:nvPr/>
          </p:nvSpPr>
          <p:spPr>
            <a:xfrm>
              <a:off x="2" y="447840"/>
              <a:ext cx="751509" cy="3220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l" defTabSz="800100">
                <a:lnSpc>
                  <a:spcPct val="90000"/>
                </a:lnSpc>
                <a:spcBef>
                  <a:spcPct val="0"/>
                </a:spcBef>
                <a:spcAft>
                  <a:spcPct val="35000"/>
                </a:spcAft>
              </a:pPr>
              <a:r>
                <a:rPr lang="it-IT" sz="1800" b="1" kern="1200" dirty="0" smtClean="0">
                  <a:effectLst/>
                  <a:latin typeface="Arial Narrow" pitchFamily="34" charset="0"/>
                </a:rPr>
                <a:t>     </a:t>
              </a:r>
            </a:p>
            <a:p>
              <a:pPr lvl="0" algn="ctr" defTabSz="800100">
                <a:lnSpc>
                  <a:spcPct val="90000"/>
                </a:lnSpc>
                <a:spcBef>
                  <a:spcPct val="0"/>
                </a:spcBef>
                <a:spcAft>
                  <a:spcPct val="35000"/>
                </a:spcAft>
              </a:pPr>
              <a:r>
                <a:rPr lang="it-IT" sz="1800" b="1" kern="1200" smtClean="0">
                  <a:solidFill>
                    <a:srgbClr val="003366"/>
                  </a:solidFill>
                  <a:effectLst/>
                  <a:latin typeface="Arial Narrow" pitchFamily="34" charset="0"/>
                </a:rPr>
                <a:t>2006</a:t>
              </a:r>
            </a:p>
            <a:p>
              <a:pPr lvl="0" algn="ctr" defTabSz="800100">
                <a:lnSpc>
                  <a:spcPct val="90000"/>
                </a:lnSpc>
                <a:spcBef>
                  <a:spcPct val="0"/>
                </a:spcBef>
                <a:spcAft>
                  <a:spcPct val="35000"/>
                </a:spcAft>
              </a:pPr>
              <a:endParaRPr lang="it-IT" sz="1800" b="1" kern="1200" dirty="0" smtClean="0">
                <a:effectLst/>
                <a:latin typeface="Arial Narrow" pitchFamily="34" charset="0"/>
              </a:endParaRPr>
            </a:p>
          </p:txBody>
        </p:sp>
      </p:grpSp>
      <p:grpSp>
        <p:nvGrpSpPr>
          <p:cNvPr id="14" name="Gruppo 13"/>
          <p:cNvGrpSpPr/>
          <p:nvPr/>
        </p:nvGrpSpPr>
        <p:grpSpPr>
          <a:xfrm>
            <a:off x="1081190" y="5257800"/>
            <a:ext cx="7529410" cy="962584"/>
            <a:chOff x="751509" y="8989"/>
            <a:chExt cx="7529410" cy="962584"/>
          </a:xfrm>
        </p:grpSpPr>
        <p:sp>
          <p:nvSpPr>
            <p:cNvPr id="15" name="Arrotonda angolo stesso lato rettangolo 14"/>
            <p:cNvSpPr/>
            <p:nvPr/>
          </p:nvSpPr>
          <p:spPr>
            <a:xfrm rot="5400000">
              <a:off x="4034922" y="-3274424"/>
              <a:ext cx="962584" cy="7529410"/>
            </a:xfrm>
            <a:prstGeom prst="round2SameRect">
              <a:avLst/>
            </a:prstGeom>
            <a:noFill/>
            <a:ln>
              <a:solidFill>
                <a:srgbClr val="00336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Arrotonda angolo stesso lato rettangolo 6"/>
            <p:cNvSpPr/>
            <p:nvPr/>
          </p:nvSpPr>
          <p:spPr>
            <a:xfrm>
              <a:off x="751510" y="55977"/>
              <a:ext cx="7482421" cy="8686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0904" tIns="10795" rIns="10795" bIns="10795" numCol="1" spcCol="1270" anchor="ctr" anchorCtr="0">
              <a:noAutofit/>
            </a:bodyPr>
            <a:lstStyle/>
            <a:p>
              <a:pPr marL="171450" lvl="1" indent="-171450" algn="l" defTabSz="755650">
                <a:lnSpc>
                  <a:spcPct val="90000"/>
                </a:lnSpc>
                <a:spcBef>
                  <a:spcPct val="0"/>
                </a:spcBef>
                <a:spcAft>
                  <a:spcPct val="15000"/>
                </a:spcAft>
                <a:buChar char="••"/>
              </a:pPr>
              <a:endParaRPr lang="it-IT" sz="1700" b="1" kern="1200" dirty="0" smtClean="0">
                <a:solidFill>
                  <a:srgbClr val="003366"/>
                </a:solidFill>
                <a:latin typeface="Arial Narrow" pitchFamily="34" charset="0"/>
              </a:endParaRP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CAF 2006 alla IV </a:t>
              </a:r>
              <a:r>
                <a:rPr lang="it-IT" sz="2000" b="1" kern="1200" dirty="0" err="1" smtClean="0">
                  <a:solidFill>
                    <a:srgbClr val="003366"/>
                  </a:solidFill>
                  <a:latin typeface="Arial Narrow" pitchFamily="34" charset="0"/>
                </a:rPr>
                <a:t>Quality</a:t>
              </a:r>
              <a:r>
                <a:rPr lang="it-IT" sz="2000" b="1" kern="1200" dirty="0" smtClean="0">
                  <a:solidFill>
                    <a:srgbClr val="003366"/>
                  </a:solidFill>
                  <a:latin typeface="Arial Narrow" pitchFamily="34" charset="0"/>
                </a:rPr>
                <a:t> </a:t>
              </a:r>
              <a:r>
                <a:rPr lang="it-IT" sz="2000" b="1" kern="1200" dirty="0" err="1" smtClean="0">
                  <a:solidFill>
                    <a:srgbClr val="003366"/>
                  </a:solidFill>
                  <a:latin typeface="Arial Narrow" pitchFamily="34" charset="0"/>
                </a:rPr>
                <a:t>Conference</a:t>
              </a:r>
              <a:endParaRPr lang="it-IT" sz="2000" b="1" kern="1200" dirty="0" smtClean="0">
                <a:solidFill>
                  <a:srgbClr val="003366"/>
                </a:solidFill>
                <a:latin typeface="Arial Narrow" pitchFamily="34" charset="0"/>
              </a:endParaRP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Pubblicazione CAF </a:t>
              </a:r>
              <a:r>
                <a:rPr lang="it-IT" sz="2000" b="1" kern="1200" dirty="0" err="1" smtClean="0">
                  <a:solidFill>
                    <a:srgbClr val="003366"/>
                  </a:solidFill>
                  <a:latin typeface="Arial Narrow" pitchFamily="34" charset="0"/>
                </a:rPr>
                <a:t>w</a:t>
              </a:r>
              <a:r>
                <a:rPr lang="it-IT" sz="2000" b="1" i="1" kern="1200" dirty="0" err="1" smtClean="0">
                  <a:solidFill>
                    <a:srgbClr val="003366"/>
                  </a:solidFill>
                  <a:latin typeface="Arial Narrow" pitchFamily="34" charset="0"/>
                </a:rPr>
                <a:t>orks</a:t>
              </a:r>
              <a:endParaRPr lang="it-IT" sz="2000" b="1" i="1" kern="1200" dirty="0" smtClean="0">
                <a:solidFill>
                  <a:srgbClr val="003366"/>
                </a:solidFill>
                <a:latin typeface="Arial Narrow" pitchFamily="34" charset="0"/>
              </a:endParaRPr>
            </a:p>
            <a:p>
              <a:pPr marL="228600" lvl="1" indent="-228600" algn="l" defTabSz="933450">
                <a:lnSpc>
                  <a:spcPct val="90000"/>
                </a:lnSpc>
                <a:spcBef>
                  <a:spcPct val="0"/>
                </a:spcBef>
                <a:spcAft>
                  <a:spcPct val="15000"/>
                </a:spcAft>
                <a:buChar char="••"/>
              </a:pPr>
              <a:endParaRPr lang="it-IT" sz="2100" b="1" kern="1200" dirty="0" smtClean="0">
                <a:solidFill>
                  <a:srgbClr val="003366"/>
                </a:solidFill>
                <a:latin typeface="Arial Narrow"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A6909892-D577-FE45-9F88-8C8411939C29}" type="slidenum">
              <a:rPr lang="it-IT" sz="1200">
                <a:solidFill>
                  <a:srgbClr val="17375E"/>
                </a:solidFill>
                <a:latin typeface="Arial Narrow" charset="0"/>
              </a:rPr>
              <a:pPr eaLnBrk="1" hangingPunct="1"/>
              <a:t>20</a:t>
            </a:fld>
            <a:endParaRPr lang="it-IT" sz="1200">
              <a:solidFill>
                <a:srgbClr val="17375E"/>
              </a:solidFill>
              <a:latin typeface="Arial Narrow" charset="0"/>
            </a:endParaRPr>
          </a:p>
        </p:txBody>
      </p:sp>
      <p:sp>
        <p:nvSpPr>
          <p:cNvPr id="3078" name="Rectangle 7"/>
          <p:cNvSpPr>
            <a:spLocks noGrp="1" noChangeArrowheads="1"/>
          </p:cNvSpPr>
          <p:nvPr>
            <p:ph type="ftr" sz="quarter" idx="11"/>
          </p:nvPr>
        </p:nvSpPr>
        <p:spPr bwMode="auto">
          <a:xfrm>
            <a:off x="2051050" y="0"/>
            <a:ext cx="5400675" cy="4540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it-IT" sz="2800" b="1" spc="100" dirty="0" smtClean="0">
                <a:solidFill>
                  <a:schemeClr val="bg1"/>
                </a:solidFill>
                <a:latin typeface="Arial Narrow" pitchFamily="34" charset="0"/>
                <a:ea typeface="ＭＳ Ｐゴシック" charset="-128"/>
              </a:rPr>
              <a:t>TERZO EVENTO NAZIONALE CAF</a:t>
            </a:r>
          </a:p>
        </p:txBody>
      </p:sp>
      <p:sp>
        <p:nvSpPr>
          <p:cNvPr id="16" name="Rettangolo 15"/>
          <p:cNvSpPr/>
          <p:nvPr/>
        </p:nvSpPr>
        <p:spPr>
          <a:xfrm>
            <a:off x="27568" y="1340768"/>
            <a:ext cx="1592104"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Azioni</a:t>
            </a:r>
            <a:r>
              <a:rPr lang="it-IT" sz="3200" b="1" spc="50" dirty="0">
                <a:ln w="11430"/>
                <a:solidFill>
                  <a:srgbClr val="A50021"/>
                </a:solidFill>
                <a:effectLst>
                  <a:outerShdw blurRad="76200" dist="50800" dir="5400000" algn="tl" rotWithShape="0">
                    <a:srgbClr val="000000">
                      <a:alpha val="65000"/>
                    </a:srgbClr>
                  </a:outerShdw>
                </a:effectLst>
                <a:latin typeface="Arial" pitchFamily="34" charset="0"/>
                <a:ea typeface="+mn-ea"/>
                <a:cs typeface="+mn-cs"/>
              </a:rPr>
              <a:t>   </a:t>
            </a:r>
          </a:p>
        </p:txBody>
      </p:sp>
      <p:grpSp>
        <p:nvGrpSpPr>
          <p:cNvPr id="2" name="Diagram group"/>
          <p:cNvGrpSpPr/>
          <p:nvPr/>
        </p:nvGrpSpPr>
        <p:grpSpPr>
          <a:xfrm rot="1379283">
            <a:off x="3604132" y="-6357"/>
            <a:ext cx="5476027" cy="4638468"/>
            <a:chOff x="1300971" y="349321"/>
            <a:chExt cx="6828776" cy="5707014"/>
          </a:xfrm>
          <a:scene3d>
            <a:camera prst="perspectiveRelaxed">
              <a:rot lat="19149996" lon="20104178" rev="1577324"/>
            </a:camera>
            <a:lightRig rig="soft" dir="t"/>
            <a:backdrop>
              <a:anchor x="0" y="0" z="-210000"/>
              <a:norm dx="0" dy="0" dz="914400"/>
              <a:up dx="0" dy="914400" dz="0"/>
            </a:backdrop>
          </a:scene3d>
        </p:grpSpPr>
        <p:grpSp>
          <p:nvGrpSpPr>
            <p:cNvPr id="3" name="Gruppo 17"/>
            <p:cNvGrpSpPr/>
            <p:nvPr/>
          </p:nvGrpSpPr>
          <p:grpSpPr>
            <a:xfrm>
              <a:off x="1300971" y="349321"/>
              <a:ext cx="6828776" cy="5707014"/>
              <a:chOff x="1300971" y="349321"/>
              <a:chExt cx="6828776" cy="5707014"/>
            </a:xfrm>
          </p:grpSpPr>
          <p:sp>
            <p:nvSpPr>
              <p:cNvPr id="19" name="Torta 18"/>
              <p:cNvSpPr/>
              <p:nvPr/>
            </p:nvSpPr>
            <p:spPr>
              <a:xfrm>
                <a:off x="1300971" y="349321"/>
                <a:ext cx="6828776" cy="5707014"/>
              </a:xfrm>
              <a:prstGeom prst="pie">
                <a:avLst>
                  <a:gd name="adj1" fmla="val 16200000"/>
                  <a:gd name="adj2" fmla="val 20520000"/>
                </a:avLst>
              </a:prstGeom>
              <a:sp3d extrusionH="152250" prstMaterial="matte">
                <a:bevelT w="165100" prst="coolSlant"/>
              </a:sp3d>
            </p:spPr>
            <p:style>
              <a:lnRef idx="0">
                <a:schemeClr val="dk2">
                  <a:shade val="8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20" name="Torta 4"/>
              <p:cNvSpPr/>
              <p:nvPr/>
            </p:nvSpPr>
            <p:spPr>
              <a:xfrm>
                <a:off x="4953201" y="1138493"/>
                <a:ext cx="2316906" cy="1324842"/>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lIns="22860" tIns="22860" rIns="22860" bIns="22860" spcCol="1270" anchor="ctr">
                <a:sp3d extrusionH="28000" prstMaterial="matte"/>
              </a:bodyPr>
              <a:lstStyle/>
              <a:p>
                <a:pPr algn="ctr" defTabSz="800100">
                  <a:lnSpc>
                    <a:spcPct val="90000"/>
                  </a:lnSpc>
                  <a:spcAft>
                    <a:spcPct val="35000"/>
                  </a:spcAft>
                  <a:defRPr/>
                </a:pPr>
                <a:r>
                  <a:rPr lang="it-IT" b="1" dirty="0">
                    <a:latin typeface="Arial Narrow" pitchFamily="34" charset="0"/>
                  </a:rPr>
                  <a:t>SPERIMENTAZIONE</a:t>
                </a:r>
                <a:endParaRPr lang="it-IT" sz="2000" b="1" dirty="0">
                  <a:latin typeface="Arial Narrow" pitchFamily="34" charset="0"/>
                </a:endParaRPr>
              </a:p>
            </p:txBody>
          </p:sp>
        </p:grpSp>
      </p:grpSp>
      <p:sp>
        <p:nvSpPr>
          <p:cNvPr id="22" name="Rettangolo arrotondato 21"/>
          <p:cNvSpPr/>
          <p:nvPr/>
        </p:nvSpPr>
        <p:spPr>
          <a:xfrm>
            <a:off x="2339975" y="620713"/>
            <a:ext cx="4319588" cy="2879725"/>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80000"/>
              </a:lnSpc>
              <a:buFont typeface="Arial" pitchFamily="34" charset="0"/>
              <a:buChar char="•"/>
              <a:defRPr/>
            </a:pPr>
            <a:endParaRPr lang="it-IT" sz="2000" dirty="0">
              <a:solidFill>
                <a:srgbClr val="003366"/>
              </a:solidFill>
              <a:latin typeface="Arial Narrow" pitchFamily="34" charset="0"/>
            </a:endParaRPr>
          </a:p>
          <a:p>
            <a:pPr marL="268288" indent="-173038">
              <a:lnSpc>
                <a:spcPct val="80000"/>
              </a:lnSpc>
              <a:buFont typeface="Arial" pitchFamily="34" charset="0"/>
              <a:buChar char="•"/>
              <a:tabLst>
                <a:tab pos="173038" algn="l"/>
              </a:tabLst>
              <a:defRPr/>
            </a:pPr>
            <a:r>
              <a:rPr lang="it-IT" sz="2000" dirty="0">
                <a:solidFill>
                  <a:srgbClr val="003366"/>
                </a:solidFill>
                <a:latin typeface="Arial Narrow" pitchFamily="34" charset="0"/>
              </a:rPr>
              <a:t>Per la messa a punto delle diverse versioni del modello</a:t>
            </a:r>
          </a:p>
          <a:p>
            <a:pPr marL="95250">
              <a:lnSpc>
                <a:spcPct val="80000"/>
              </a:lnSpc>
              <a:tabLst>
                <a:tab pos="173038" algn="l"/>
              </a:tabLst>
              <a:defRPr/>
            </a:pPr>
            <a:endParaRPr lang="it-IT" sz="2000" dirty="0">
              <a:solidFill>
                <a:srgbClr val="003366"/>
              </a:solidFill>
              <a:latin typeface="Arial Narrow" pitchFamily="34" charset="0"/>
            </a:endParaRPr>
          </a:p>
          <a:p>
            <a:pPr marL="268288" indent="-173038">
              <a:lnSpc>
                <a:spcPct val="80000"/>
              </a:lnSpc>
              <a:buFont typeface="Arial" pitchFamily="34" charset="0"/>
              <a:buChar char="•"/>
              <a:tabLst>
                <a:tab pos="173038" algn="l"/>
              </a:tabLst>
              <a:defRPr/>
            </a:pPr>
            <a:r>
              <a:rPr lang="it-IT" sz="2000" dirty="0">
                <a:solidFill>
                  <a:srgbClr val="003366"/>
                </a:solidFill>
                <a:latin typeface="Arial Narrow" pitchFamily="34" charset="0"/>
              </a:rPr>
              <a:t>Per definire i percorsi e gli strumenti di accompagno   </a:t>
            </a:r>
          </a:p>
          <a:p>
            <a:pPr marL="95250">
              <a:lnSpc>
                <a:spcPct val="80000"/>
              </a:lnSpc>
              <a:tabLst>
                <a:tab pos="173038" algn="l"/>
              </a:tabLst>
              <a:defRPr/>
            </a:pPr>
            <a:endParaRPr lang="it-IT" sz="2000" dirty="0">
              <a:solidFill>
                <a:srgbClr val="003366"/>
              </a:solidFill>
              <a:latin typeface="Arial Narrow" pitchFamily="34" charset="0"/>
            </a:endParaRPr>
          </a:p>
          <a:p>
            <a:pPr marL="95250">
              <a:lnSpc>
                <a:spcPct val="80000"/>
              </a:lnSpc>
              <a:buFont typeface="Arial" pitchFamily="34" charset="0"/>
              <a:buChar char="•"/>
              <a:tabLst>
                <a:tab pos="173038" algn="l"/>
              </a:tabLst>
              <a:defRPr/>
            </a:pPr>
            <a:r>
              <a:rPr lang="it-IT" sz="2000" dirty="0">
                <a:solidFill>
                  <a:srgbClr val="003366"/>
                </a:solidFill>
                <a:latin typeface="Arial Narrow" pitchFamily="34" charset="0"/>
              </a:rPr>
              <a:t> Per testare la nuova procedura </a:t>
            </a:r>
          </a:p>
          <a:p>
            <a:pPr marL="268288">
              <a:lnSpc>
                <a:spcPct val="80000"/>
              </a:lnSpc>
              <a:tabLst>
                <a:tab pos="173038" algn="l"/>
              </a:tabLst>
              <a:defRPr/>
            </a:pPr>
            <a:r>
              <a:rPr lang="it-IT" sz="2000" i="1" dirty="0">
                <a:solidFill>
                  <a:srgbClr val="003366"/>
                </a:solidFill>
                <a:latin typeface="Arial Narrow" pitchFamily="34" charset="0"/>
              </a:rPr>
              <a:t>CAF </a:t>
            </a:r>
            <a:r>
              <a:rPr lang="it-IT" sz="2000" i="1" dirty="0" err="1">
                <a:solidFill>
                  <a:srgbClr val="003366"/>
                </a:solidFill>
                <a:latin typeface="Arial Narrow" pitchFamily="34" charset="0"/>
              </a:rPr>
              <a:t>external</a:t>
            </a:r>
            <a:r>
              <a:rPr lang="it-IT" sz="2000" i="1" dirty="0">
                <a:solidFill>
                  <a:srgbClr val="003366"/>
                </a:solidFill>
                <a:latin typeface="Arial Narrow" pitchFamily="34" charset="0"/>
              </a:rPr>
              <a:t> feedback</a:t>
            </a:r>
          </a:p>
        </p:txBody>
      </p:sp>
      <p:pic>
        <p:nvPicPr>
          <p:cNvPr id="17418" name="Picture 5" descr="CAF_logo"/>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92950" y="1030190"/>
            <a:ext cx="539750" cy="38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ttangolo 24"/>
          <p:cNvSpPr/>
          <p:nvPr/>
        </p:nvSpPr>
        <p:spPr>
          <a:xfrm>
            <a:off x="-36512" y="4356393"/>
            <a:ext cx="1689886"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Risultati</a:t>
            </a:r>
            <a:r>
              <a:rPr lang="it-IT" sz="3200" b="1" spc="50" dirty="0">
                <a:ln w="11430"/>
                <a:solidFill>
                  <a:srgbClr val="A50021"/>
                </a:solidFill>
                <a:effectLst>
                  <a:outerShdw blurRad="76200" dist="50800" dir="5400000" algn="tl" rotWithShape="0">
                    <a:srgbClr val="000000">
                      <a:alpha val="65000"/>
                    </a:srgbClr>
                  </a:outerShdw>
                </a:effectLst>
                <a:latin typeface="Arial" pitchFamily="34" charset="0"/>
                <a:ea typeface="+mn-ea"/>
                <a:cs typeface="+mn-cs"/>
              </a:rPr>
              <a:t> </a:t>
            </a:r>
          </a:p>
        </p:txBody>
      </p:sp>
      <p:sp>
        <p:nvSpPr>
          <p:cNvPr id="26" name="Rettangolo arrotondato 25"/>
          <p:cNvSpPr/>
          <p:nvPr/>
        </p:nvSpPr>
        <p:spPr>
          <a:xfrm>
            <a:off x="2339975" y="3716338"/>
            <a:ext cx="4392613" cy="2881312"/>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Oltre 100 amministrazioni coinvolte</a:t>
            </a:r>
          </a:p>
          <a:p>
            <a:pPr marL="268288" indent="-173038">
              <a:lnSpc>
                <a:spcPct val="80000"/>
              </a:lnSpc>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Cooperazione con gli attori istituzionali del settore dell</a:t>
            </a:r>
            <a:r>
              <a:rPr lang="ja-JP" altLang="it-IT" sz="2000">
                <a:solidFill>
                  <a:srgbClr val="003366"/>
                </a:solidFill>
                <a:latin typeface="Arial Narrow" charset="0"/>
                <a:ea typeface="ＭＳ Ｐゴシック" charset="0"/>
                <a:cs typeface="ＭＳ Ｐゴシック" charset="0"/>
              </a:rPr>
              <a:t>’</a:t>
            </a:r>
            <a:r>
              <a:rPr lang="it-IT" altLang="ja-JP" sz="2000">
                <a:solidFill>
                  <a:srgbClr val="003366"/>
                </a:solidFill>
                <a:latin typeface="Arial Narrow" charset="0"/>
                <a:ea typeface="ＭＳ Ｐゴシック" charset="0"/>
                <a:cs typeface="ＭＳ Ｐゴシック" charset="0"/>
              </a:rPr>
              <a:t>istruzione, della giustizia e dell</a:t>
            </a:r>
            <a:r>
              <a:rPr lang="ja-JP" altLang="it-IT" sz="2000">
                <a:solidFill>
                  <a:srgbClr val="003366"/>
                </a:solidFill>
                <a:latin typeface="Arial Narrow" charset="0"/>
                <a:ea typeface="ＭＳ Ｐゴシック" charset="0"/>
                <a:cs typeface="ＭＳ Ｐゴシック" charset="0"/>
              </a:rPr>
              <a:t>’</a:t>
            </a:r>
            <a:r>
              <a:rPr lang="it-IT" altLang="ja-JP" sz="2000">
                <a:solidFill>
                  <a:srgbClr val="003366"/>
                </a:solidFill>
                <a:latin typeface="Arial Narrow" charset="0"/>
                <a:ea typeface="ＭＳ Ｐゴシック" charset="0"/>
                <a:cs typeface="ＭＳ Ｐゴシック" charset="0"/>
              </a:rPr>
              <a:t>università</a:t>
            </a:r>
            <a:endParaRPr lang="it-IT" sz="2000">
              <a:solidFill>
                <a:srgbClr val="003366"/>
              </a:solidFill>
              <a:latin typeface="Arial Narrow" charset="0"/>
              <a:ea typeface="ＭＳ Ｐゴシック" charset="0"/>
              <a:cs typeface="ＭＳ Ｐゴシック" charset="0"/>
            </a:endParaRPr>
          </a:p>
        </p:txBody>
      </p:sp>
      <p:sp>
        <p:nvSpPr>
          <p:cNvPr id="18" name="Titolo 1"/>
          <p:cNvSpPr>
            <a:spLocks noGrp="1"/>
          </p:cNvSpPr>
          <p:nvPr>
            <p:ph type="title"/>
          </p:nvPr>
        </p:nvSpPr>
        <p:spPr>
          <a:xfrm>
            <a:off x="107504" y="-99392"/>
            <a:ext cx="4896544"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gn="l">
              <a:lnSpc>
                <a:spcPct val="140000"/>
              </a:lnSpc>
            </a:pPr>
            <a:r>
              <a:rPr lang="it-IT" sz="3600" b="1" dirty="0" smtClean="0">
                <a:solidFill>
                  <a:srgbClr val="A50021"/>
                </a:solidFill>
                <a:latin typeface="Arial Narrow" pitchFamily="-1" charset="0"/>
                <a:ea typeface="ＭＳ Ｐゴシック" pitchFamily="-1" charset="-128"/>
              </a:rPr>
              <a:t>Attività sperimentali</a:t>
            </a:r>
            <a:endParaRPr lang="it-IT" sz="3600" b="1" dirty="0">
              <a:solidFill>
                <a:srgbClr val="A50021"/>
              </a:solidFill>
              <a:latin typeface="Arial Narrow" pitchFamily="-1" charset="0"/>
              <a:ea typeface="ＭＳ Ｐゴシック" pitchFamily="-1" charset="-128"/>
            </a:endParaRPr>
          </a:p>
        </p:txBody>
      </p:sp>
    </p:spTree>
    <p:extLst>
      <p:ext uri="{BB962C8B-B14F-4D97-AF65-F5344CB8AC3E}">
        <p14:creationId xmlns:p14="http://schemas.microsoft.com/office/powerpoint/2010/main" val="41951411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D96519D1-5EC3-054F-99AB-D918E07073E7}" type="slidenum">
              <a:rPr lang="it-IT" sz="1200">
                <a:solidFill>
                  <a:srgbClr val="17375E"/>
                </a:solidFill>
                <a:latin typeface="Arial Narrow" charset="0"/>
              </a:rPr>
              <a:pPr eaLnBrk="1" hangingPunct="1"/>
              <a:t>21</a:t>
            </a:fld>
            <a:endParaRPr lang="it-IT" sz="1200">
              <a:solidFill>
                <a:srgbClr val="17375E"/>
              </a:solidFill>
              <a:latin typeface="Arial Narrow" charset="0"/>
            </a:endParaRPr>
          </a:p>
        </p:txBody>
      </p:sp>
      <p:sp>
        <p:nvSpPr>
          <p:cNvPr id="3078" name="Rectangle 7"/>
          <p:cNvSpPr>
            <a:spLocks noGrp="1" noChangeArrowheads="1"/>
          </p:cNvSpPr>
          <p:nvPr>
            <p:ph type="ftr" sz="quarter" idx="11"/>
          </p:nvPr>
        </p:nvSpPr>
        <p:spPr bwMode="auto">
          <a:xfrm>
            <a:off x="2051050" y="0"/>
            <a:ext cx="5400675" cy="4540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it-IT" sz="2800" b="1" spc="100" dirty="0" smtClean="0">
                <a:solidFill>
                  <a:schemeClr val="bg1"/>
                </a:solidFill>
                <a:latin typeface="Arial Narrow" pitchFamily="34" charset="0"/>
                <a:ea typeface="ＭＳ Ｐゴシック" charset="-128"/>
              </a:rPr>
              <a:t>TERZO EVENTO NAZIONALE CAF</a:t>
            </a:r>
          </a:p>
        </p:txBody>
      </p:sp>
      <p:sp>
        <p:nvSpPr>
          <p:cNvPr id="16" name="Rettangolo 15"/>
          <p:cNvSpPr/>
          <p:nvPr/>
        </p:nvSpPr>
        <p:spPr>
          <a:xfrm>
            <a:off x="0" y="1340768"/>
            <a:ext cx="1330813"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Azioni </a:t>
            </a:r>
          </a:p>
        </p:txBody>
      </p:sp>
      <p:sp>
        <p:nvSpPr>
          <p:cNvPr id="22" name="Rettangolo arrotondato 21"/>
          <p:cNvSpPr/>
          <p:nvPr/>
        </p:nvSpPr>
        <p:spPr>
          <a:xfrm>
            <a:off x="2339975" y="620713"/>
            <a:ext cx="4319588" cy="3095625"/>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a:p>
            <a:pPr>
              <a:buFont typeface="Arial" charset="0"/>
              <a:buChar char="•"/>
            </a:pPr>
            <a:r>
              <a:rPr lang="it-IT" sz="2000" dirty="0">
                <a:solidFill>
                  <a:srgbClr val="003366"/>
                </a:solidFill>
                <a:latin typeface="Arial Narrow" charset="0"/>
                <a:ea typeface="ＭＳ Ｐゴシック" charset="0"/>
                <a:cs typeface="ＭＳ Ｐゴシック" charset="0"/>
              </a:rPr>
              <a:t> Indirizzi di policy</a:t>
            </a:r>
          </a:p>
          <a:p>
            <a:endParaRPr lang="it-IT" sz="2000" dirty="0">
              <a:solidFill>
                <a:srgbClr val="003366"/>
              </a:solidFill>
              <a:latin typeface="Arial Narrow" charset="0"/>
              <a:ea typeface="ＭＳ Ｐゴシック" charset="0"/>
              <a:cs typeface="ＭＳ Ｐゴシック" charset="0"/>
            </a:endParaRPr>
          </a:p>
          <a:p>
            <a:pPr>
              <a:buFont typeface="Arial" charset="0"/>
              <a:buChar char="•"/>
            </a:pPr>
            <a:r>
              <a:rPr lang="it-IT" sz="2000" dirty="0">
                <a:solidFill>
                  <a:srgbClr val="003366"/>
                </a:solidFill>
                <a:latin typeface="Arial Narrow" charset="0"/>
                <a:ea typeface="ＭＳ Ｐゴシック" charset="0"/>
                <a:cs typeface="ＭＳ Ｐゴシック" charset="0"/>
              </a:rPr>
              <a:t> Seminari nazionali e territoriali </a:t>
            </a:r>
          </a:p>
          <a:p>
            <a:endParaRPr lang="it-IT" sz="2000" dirty="0">
              <a:solidFill>
                <a:srgbClr val="003366"/>
              </a:solidFill>
              <a:latin typeface="Arial Narrow" charset="0"/>
              <a:ea typeface="ＭＳ Ｐゴシック" charset="0"/>
              <a:cs typeface="ＭＳ Ｐゴシック" charset="0"/>
            </a:endParaRPr>
          </a:p>
          <a:p>
            <a:pPr>
              <a:buFont typeface="Arial" charset="0"/>
              <a:buChar char="•"/>
            </a:pPr>
            <a:r>
              <a:rPr lang="it-IT" sz="2000" dirty="0">
                <a:solidFill>
                  <a:srgbClr val="003366"/>
                </a:solidFill>
                <a:latin typeface="Arial Narrow" charset="0"/>
                <a:ea typeface="ＭＳ Ｐゴシック" charset="0"/>
                <a:cs typeface="ＭＳ Ｐゴシック" charset="0"/>
              </a:rPr>
              <a:t> Creazione e gestione del  CRCAF</a:t>
            </a:r>
          </a:p>
          <a:p>
            <a:endParaRPr lang="it-IT" sz="2000" dirty="0">
              <a:solidFill>
                <a:srgbClr val="003366"/>
              </a:solidFill>
              <a:latin typeface="Arial Narrow" charset="0"/>
              <a:ea typeface="ＭＳ Ｐゴシック" charset="0"/>
              <a:cs typeface="ＭＳ Ｐゴシック" charset="0"/>
            </a:endParaRPr>
          </a:p>
          <a:p>
            <a:pPr>
              <a:buFont typeface="Arial" charset="0"/>
              <a:buChar char="•"/>
            </a:pPr>
            <a:r>
              <a:rPr lang="it-IT" sz="2000" dirty="0">
                <a:solidFill>
                  <a:srgbClr val="003366"/>
                </a:solidFill>
                <a:latin typeface="Arial Narrow" charset="0"/>
                <a:ea typeface="ＭＳ Ｐゴシック" charset="0"/>
                <a:cs typeface="ＭＳ Ｐゴシック" charset="0"/>
              </a:rPr>
              <a:t> Premio qualità PPAA</a:t>
            </a:r>
          </a:p>
          <a:p>
            <a:endParaRPr lang="it-IT" sz="2000" dirty="0">
              <a:solidFill>
                <a:srgbClr val="003366"/>
              </a:solidFill>
              <a:latin typeface="Arial Narrow" charset="0"/>
              <a:ea typeface="ＭＳ Ｐゴシック" charset="0"/>
              <a:cs typeface="ＭＳ Ｐゴシック" charset="0"/>
            </a:endParaRPr>
          </a:p>
          <a:p>
            <a:pPr>
              <a:buFont typeface="Arial" charset="0"/>
              <a:buChar char="•"/>
            </a:pPr>
            <a:r>
              <a:rPr lang="it-IT" sz="2000" dirty="0">
                <a:solidFill>
                  <a:srgbClr val="003366"/>
                </a:solidFill>
                <a:latin typeface="Arial Narrow" charset="0"/>
                <a:ea typeface="ＭＳ Ｐゴシック" charset="0"/>
                <a:cs typeface="ＭＳ Ｐゴシック" charset="0"/>
              </a:rPr>
              <a:t> Selezioni di casi di buone pratiche nazionali per eventi UE</a:t>
            </a:r>
          </a:p>
          <a:p>
            <a:pPr>
              <a:lnSpc>
                <a:spcPct val="80000"/>
              </a:lnSpc>
              <a:buFont typeface="Arial" charset="0"/>
              <a:buChar char="•"/>
            </a:pPr>
            <a:endParaRPr lang="it-IT" sz="2000" dirty="0">
              <a:solidFill>
                <a:srgbClr val="003366"/>
              </a:solidFill>
              <a:latin typeface="Arial Narrow" charset="0"/>
              <a:ea typeface="ＭＳ Ｐゴシック" charset="0"/>
              <a:cs typeface="ＭＳ Ｐゴシック" charset="0"/>
            </a:endParaRPr>
          </a:p>
        </p:txBody>
      </p:sp>
      <p:sp>
        <p:nvSpPr>
          <p:cNvPr id="25" name="Rettangolo 24"/>
          <p:cNvSpPr/>
          <p:nvPr/>
        </p:nvSpPr>
        <p:spPr>
          <a:xfrm>
            <a:off x="35496" y="4788441"/>
            <a:ext cx="1669047"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Risultati </a:t>
            </a:r>
          </a:p>
        </p:txBody>
      </p:sp>
      <p:sp>
        <p:nvSpPr>
          <p:cNvPr id="26" name="Rettangolo arrotondato 25"/>
          <p:cNvSpPr/>
          <p:nvPr/>
        </p:nvSpPr>
        <p:spPr>
          <a:xfrm>
            <a:off x="2339975" y="4076700"/>
            <a:ext cx="4392613" cy="2736850"/>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8288" indent="-173038">
              <a:lnSpc>
                <a:spcPct val="80000"/>
              </a:lnSpc>
              <a:buFont typeface="Arial" charset="0"/>
              <a:buChar char="•"/>
              <a:tabLst>
                <a:tab pos="173038" algn="l"/>
              </a:tabLst>
              <a:defRPr/>
            </a:pPr>
            <a:r>
              <a:rPr lang="it-IT" sz="2000">
                <a:solidFill>
                  <a:srgbClr val="003366"/>
                </a:solidFill>
                <a:latin typeface="Arial Narrow" charset="0"/>
                <a:ea typeface="ＭＳ Ｐゴシック" charset="0"/>
                <a:cs typeface="ＭＳ Ｐゴシック" charset="0"/>
              </a:rPr>
              <a:t>Direttiva nazionale sulla qualità - 2006, Piano industriale - 2008 e Delibera CiVIT 88/2010</a:t>
            </a:r>
          </a:p>
          <a:p>
            <a:pPr marL="268288" indent="-173038">
              <a:lnSpc>
                <a:spcPct val="80000"/>
              </a:lnSpc>
              <a:buFont typeface="Arial" charset="0"/>
              <a:buChar char="•"/>
              <a:tabLst>
                <a:tab pos="173038" algn="l"/>
              </a:tabLst>
              <a:defRPr/>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defRPr/>
            </a:pPr>
            <a:r>
              <a:rPr lang="it-IT" sz="2000">
                <a:solidFill>
                  <a:srgbClr val="003366"/>
                </a:solidFill>
                <a:latin typeface="Arial Narrow" charset="0"/>
                <a:ea typeface="ＭＳ Ｐゴシック" charset="0"/>
                <a:cs typeface="ＭＳ Ｐゴシック" charset="0"/>
              </a:rPr>
              <a:t> Oltre 1000 partecipanti</a:t>
            </a:r>
          </a:p>
          <a:p>
            <a:pPr marL="268288" indent="-173038">
              <a:lnSpc>
                <a:spcPct val="80000"/>
              </a:lnSpc>
              <a:buFont typeface="Arial" charset="0"/>
              <a:buChar char="•"/>
              <a:tabLst>
                <a:tab pos="173038" algn="l"/>
              </a:tabLst>
              <a:defRPr/>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defRPr/>
            </a:pPr>
            <a:r>
              <a:rPr lang="it-IT" sz="2000">
                <a:solidFill>
                  <a:srgbClr val="003366"/>
                </a:solidFill>
                <a:latin typeface="Arial Narrow" charset="0"/>
                <a:ea typeface="ＭＳ Ｐゴシック" charset="0"/>
                <a:cs typeface="ＭＳ Ｐゴシック" charset="0"/>
              </a:rPr>
              <a:t> Oltre 700 amministrazioni candidate al  Premio</a:t>
            </a:r>
          </a:p>
          <a:p>
            <a:pPr marL="268288" indent="-173038">
              <a:lnSpc>
                <a:spcPct val="80000"/>
              </a:lnSpc>
              <a:tabLst>
                <a:tab pos="173038" algn="l"/>
              </a:tabLst>
              <a:defRPr/>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defRPr/>
            </a:pPr>
            <a:r>
              <a:rPr lang="it-IT" sz="2000">
                <a:solidFill>
                  <a:srgbClr val="003366"/>
                </a:solidFill>
                <a:latin typeface="Arial Narrow" charset="0"/>
                <a:ea typeface="ＭＳ Ｐゴシック" charset="0"/>
                <a:cs typeface="ＭＳ Ｐゴシック" charset="0"/>
              </a:rPr>
              <a:t>100 amministrazioni coinvolte</a:t>
            </a:r>
          </a:p>
        </p:txBody>
      </p:sp>
      <p:grpSp>
        <p:nvGrpSpPr>
          <p:cNvPr id="2" name="Diagram group"/>
          <p:cNvGrpSpPr/>
          <p:nvPr/>
        </p:nvGrpSpPr>
        <p:grpSpPr>
          <a:xfrm rot="1379283">
            <a:off x="3921751" y="-1234"/>
            <a:ext cx="5058208" cy="4268179"/>
            <a:chOff x="1452641" y="285838"/>
            <a:chExt cx="6828776" cy="5707014"/>
          </a:xfrm>
          <a:scene3d>
            <a:camera prst="perspectiveRelaxed">
              <a:rot lat="19149996" lon="20104178" rev="1577324"/>
            </a:camera>
            <a:lightRig rig="soft" dir="t"/>
            <a:backdrop>
              <a:anchor x="0" y="0" z="-210000"/>
              <a:norm dx="0" dy="0" dz="914400"/>
              <a:up dx="0" dy="914400" dz="0"/>
            </a:backdrop>
          </a:scene3d>
        </p:grpSpPr>
        <p:grpSp>
          <p:nvGrpSpPr>
            <p:cNvPr id="3" name="Gruppo 17"/>
            <p:cNvGrpSpPr/>
            <p:nvPr/>
          </p:nvGrpSpPr>
          <p:grpSpPr>
            <a:xfrm>
              <a:off x="1452641" y="285838"/>
              <a:ext cx="6828776" cy="5707014"/>
              <a:chOff x="1452641" y="285838"/>
              <a:chExt cx="6828776" cy="5707014"/>
            </a:xfrm>
          </p:grpSpPr>
          <p:sp>
            <p:nvSpPr>
              <p:cNvPr id="23" name="Torta 22"/>
              <p:cNvSpPr/>
              <p:nvPr/>
            </p:nvSpPr>
            <p:spPr>
              <a:xfrm>
                <a:off x="1452641" y="285838"/>
                <a:ext cx="6828776" cy="5707014"/>
              </a:xfrm>
              <a:prstGeom prst="pie">
                <a:avLst>
                  <a:gd name="adj1" fmla="val 16200000"/>
                  <a:gd name="adj2" fmla="val 20520000"/>
                </a:avLst>
              </a:prstGeom>
              <a:sp3d extrusionH="152250" prstMaterial="matte">
                <a:bevelT w="165100" prst="coolSlant"/>
              </a:sp3d>
            </p:spPr>
            <p:style>
              <a:lnRef idx="0">
                <a:schemeClr val="dk2">
                  <a:shade val="8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24" name="Torta 4"/>
              <p:cNvSpPr/>
              <p:nvPr/>
            </p:nvSpPr>
            <p:spPr>
              <a:xfrm>
                <a:off x="4953201" y="1138493"/>
                <a:ext cx="2316906" cy="1324842"/>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lIns="22860" tIns="22860" rIns="22860" bIns="22860" spcCol="1270" anchor="ctr">
                <a:sp3d extrusionH="28000" prstMaterial="matte"/>
              </a:bodyPr>
              <a:lstStyle/>
              <a:p>
                <a:pPr algn="ctr" defTabSz="800100">
                  <a:lnSpc>
                    <a:spcPct val="90000"/>
                  </a:lnSpc>
                  <a:spcAft>
                    <a:spcPct val="35000"/>
                  </a:spcAft>
                  <a:defRPr/>
                </a:pPr>
                <a:r>
                  <a:rPr lang="it-IT" b="1" dirty="0">
                    <a:latin typeface="Arial Narrow" pitchFamily="34" charset="0"/>
                  </a:rPr>
                  <a:t>PROMOZIONE</a:t>
                </a:r>
                <a:endParaRPr lang="it-IT" sz="2000" b="1" dirty="0">
                  <a:latin typeface="Arial Narrow" pitchFamily="34" charset="0"/>
                </a:endParaRPr>
              </a:p>
            </p:txBody>
          </p:sp>
        </p:grpSp>
      </p:grpSp>
      <p:pic>
        <p:nvPicPr>
          <p:cNvPr id="18445" name="Picture 5" descr="CAF_logo"/>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961211" y="886173"/>
            <a:ext cx="53975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olo 1"/>
          <p:cNvSpPr>
            <a:spLocks noGrp="1"/>
          </p:cNvSpPr>
          <p:nvPr>
            <p:ph type="title"/>
          </p:nvPr>
        </p:nvSpPr>
        <p:spPr>
          <a:xfrm>
            <a:off x="107504" y="-99392"/>
            <a:ext cx="4896544"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gn="l">
              <a:lnSpc>
                <a:spcPct val="140000"/>
              </a:lnSpc>
            </a:pPr>
            <a:r>
              <a:rPr lang="it-IT" sz="3600" b="1" dirty="0" smtClean="0">
                <a:solidFill>
                  <a:srgbClr val="A50021"/>
                </a:solidFill>
                <a:latin typeface="Arial Narrow" pitchFamily="-1" charset="0"/>
                <a:ea typeface="ＭＳ Ｐゴシック" pitchFamily="-1" charset="-128"/>
              </a:rPr>
              <a:t>Attività di promozione</a:t>
            </a:r>
            <a:endParaRPr lang="it-IT" sz="3600" b="1" dirty="0">
              <a:solidFill>
                <a:srgbClr val="A50021"/>
              </a:solidFill>
              <a:latin typeface="Arial Narrow" pitchFamily="-1" charset="0"/>
              <a:ea typeface="ＭＳ Ｐゴシック" pitchFamily="-1" charset="-128"/>
            </a:endParaRPr>
          </a:p>
        </p:txBody>
      </p:sp>
    </p:spTree>
    <p:extLst>
      <p:ext uri="{BB962C8B-B14F-4D97-AF65-F5344CB8AC3E}">
        <p14:creationId xmlns:p14="http://schemas.microsoft.com/office/powerpoint/2010/main" val="16208263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0-#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4216F546-5957-0E42-BA2A-A29C5202ADB8}" type="slidenum">
              <a:rPr lang="it-IT" sz="1200">
                <a:solidFill>
                  <a:srgbClr val="17375E"/>
                </a:solidFill>
                <a:latin typeface="Arial Narrow" charset="0"/>
              </a:rPr>
              <a:pPr eaLnBrk="1" hangingPunct="1"/>
              <a:t>22</a:t>
            </a:fld>
            <a:endParaRPr lang="it-IT" sz="1200">
              <a:solidFill>
                <a:srgbClr val="17375E"/>
              </a:solidFill>
              <a:latin typeface="Arial Narrow" charset="0"/>
            </a:endParaRPr>
          </a:p>
        </p:txBody>
      </p:sp>
      <p:sp>
        <p:nvSpPr>
          <p:cNvPr id="3078" name="Rectangle 7"/>
          <p:cNvSpPr>
            <a:spLocks noGrp="1" noChangeArrowheads="1"/>
          </p:cNvSpPr>
          <p:nvPr>
            <p:ph type="ftr" sz="quarter" idx="11"/>
          </p:nvPr>
        </p:nvSpPr>
        <p:spPr bwMode="auto">
          <a:xfrm>
            <a:off x="2051050" y="0"/>
            <a:ext cx="5400675" cy="4540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it-IT" sz="2800" b="1" spc="100" dirty="0" smtClean="0">
                <a:solidFill>
                  <a:schemeClr val="bg1"/>
                </a:solidFill>
                <a:latin typeface="Arial Narrow" pitchFamily="34" charset="0"/>
                <a:ea typeface="ＭＳ Ｐゴシック" charset="-128"/>
              </a:rPr>
              <a:t>TERZO EVENTO NAZIONALE CAF</a:t>
            </a:r>
          </a:p>
        </p:txBody>
      </p:sp>
      <p:sp>
        <p:nvSpPr>
          <p:cNvPr id="16" name="Rettangolo 15"/>
          <p:cNvSpPr/>
          <p:nvPr/>
        </p:nvSpPr>
        <p:spPr>
          <a:xfrm>
            <a:off x="124004" y="1340768"/>
            <a:ext cx="1351652"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Azioni</a:t>
            </a:r>
            <a:r>
              <a:rPr lang="it-IT"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n-ea"/>
                <a:cs typeface="+mn-cs"/>
              </a:rPr>
              <a:t> </a:t>
            </a:r>
          </a:p>
        </p:txBody>
      </p:sp>
      <p:sp>
        <p:nvSpPr>
          <p:cNvPr id="22" name="Rettangolo arrotondato 21"/>
          <p:cNvSpPr/>
          <p:nvPr/>
        </p:nvSpPr>
        <p:spPr>
          <a:xfrm>
            <a:off x="2339975" y="620713"/>
            <a:ext cx="4319588" cy="2520950"/>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lnSpc>
                <a:spcPct val="80000"/>
              </a:lnSpc>
              <a:buFont typeface="Arial" charset="0"/>
              <a:buChar char="•"/>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pPr>
            <a:r>
              <a:rPr lang="it-IT" sz="2000">
                <a:solidFill>
                  <a:srgbClr val="003366"/>
                </a:solidFill>
                <a:latin typeface="Arial Narrow" charset="0"/>
                <a:ea typeface="ＭＳ Ｐゴシック" charset="0"/>
                <a:cs typeface="ＭＳ Ｐゴシック" charset="0"/>
              </a:rPr>
              <a:t>Progetti nazionali e nelle Regioni Obiettivo Convergenza</a:t>
            </a:r>
          </a:p>
          <a:p>
            <a:pPr>
              <a:lnSpc>
                <a:spcPct val="80000"/>
              </a:lnSpc>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pPr>
            <a:r>
              <a:rPr lang="it-IT" sz="2000">
                <a:solidFill>
                  <a:srgbClr val="003366"/>
                </a:solidFill>
                <a:latin typeface="Arial Narrow" charset="0"/>
                <a:ea typeface="ＭＳ Ｐゴシック" charset="0"/>
                <a:cs typeface="ＭＳ Ｐゴシック" charset="0"/>
              </a:rPr>
              <a:t> Laboratori territoriali e di settore</a:t>
            </a:r>
          </a:p>
          <a:p>
            <a:pPr>
              <a:lnSpc>
                <a:spcPct val="80000"/>
              </a:lnSpc>
              <a:buFont typeface="Arial" charset="0"/>
              <a:buChar char="•"/>
            </a:pPr>
            <a:endParaRPr lang="it-IT" sz="2000">
              <a:solidFill>
                <a:srgbClr val="003366"/>
              </a:solidFill>
              <a:latin typeface="Arial Narrow" charset="0"/>
              <a:ea typeface="ＭＳ Ｐゴシック" charset="0"/>
              <a:cs typeface="ＭＳ Ｐゴシック" charset="0"/>
            </a:endParaRPr>
          </a:p>
          <a:p>
            <a:pPr>
              <a:lnSpc>
                <a:spcPct val="80000"/>
              </a:lnSpc>
              <a:buFont typeface="Arial" charset="0"/>
              <a:buChar char="•"/>
            </a:pPr>
            <a:r>
              <a:rPr lang="it-IT" sz="2000">
                <a:solidFill>
                  <a:srgbClr val="003366"/>
                </a:solidFill>
                <a:latin typeface="Arial Narrow" charset="0"/>
                <a:ea typeface="ＭＳ Ｐゴシック" charset="0"/>
                <a:cs typeface="ＭＳ Ｐゴシック" charset="0"/>
              </a:rPr>
              <a:t> Assistenza tecnica a distanza attraverso il sito del CRCAF</a:t>
            </a:r>
          </a:p>
          <a:p>
            <a:pPr>
              <a:lnSpc>
                <a:spcPct val="80000"/>
              </a:lnSpc>
            </a:pPr>
            <a:endParaRPr lang="it-IT" sz="2000">
              <a:solidFill>
                <a:srgbClr val="003366"/>
              </a:solidFill>
              <a:latin typeface="Arial Narrow" charset="0"/>
              <a:ea typeface="ＭＳ Ｐゴシック" charset="0"/>
              <a:cs typeface="ＭＳ Ｐゴシック" charset="0"/>
            </a:endParaRPr>
          </a:p>
          <a:p>
            <a:pPr>
              <a:lnSpc>
                <a:spcPct val="80000"/>
              </a:lnSpc>
            </a:pPr>
            <a:endParaRPr lang="it-IT" sz="2000">
              <a:solidFill>
                <a:srgbClr val="003366"/>
              </a:solidFill>
              <a:latin typeface="Arial Narrow" charset="0"/>
              <a:ea typeface="ＭＳ Ｐゴシック" charset="0"/>
              <a:cs typeface="ＭＳ Ｐゴシック" charset="0"/>
            </a:endParaRPr>
          </a:p>
        </p:txBody>
      </p:sp>
      <p:sp>
        <p:nvSpPr>
          <p:cNvPr id="25" name="Rettangolo 24"/>
          <p:cNvSpPr/>
          <p:nvPr/>
        </p:nvSpPr>
        <p:spPr>
          <a:xfrm>
            <a:off x="67263" y="4221088"/>
            <a:ext cx="1768433"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Risultati</a:t>
            </a:r>
            <a:r>
              <a:rPr lang="it-IT"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n-ea"/>
                <a:cs typeface="+mn-cs"/>
              </a:rPr>
              <a:t> </a:t>
            </a:r>
          </a:p>
        </p:txBody>
      </p:sp>
      <p:sp>
        <p:nvSpPr>
          <p:cNvPr id="26" name="Rettangolo arrotondato 25"/>
          <p:cNvSpPr/>
          <p:nvPr/>
        </p:nvSpPr>
        <p:spPr>
          <a:xfrm>
            <a:off x="2339975" y="3284538"/>
            <a:ext cx="4392613" cy="3502025"/>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8288" indent="-173038">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3 progetti nazionali pluriennali e 2 progetti PON nelle Regioni Obiettivo Convergenza</a:t>
            </a:r>
          </a:p>
          <a:p>
            <a:pPr marL="268288" indent="-173038">
              <a:lnSpc>
                <a:spcPct val="80000"/>
              </a:lnSpc>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 12 laboratori che hanno coinvolto 160 amministrazioni</a:t>
            </a:r>
          </a:p>
          <a:p>
            <a:pPr marL="268288" indent="-173038">
              <a:lnSpc>
                <a:spcPct val="80000"/>
              </a:lnSpc>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 700 iscritti al CRCAF</a:t>
            </a:r>
          </a:p>
          <a:p>
            <a:pPr marL="268288" indent="-173038">
              <a:lnSpc>
                <a:spcPct val="80000"/>
              </a:lnSpc>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 Una media annua di 100 domande di assistenza al CRCAF</a:t>
            </a:r>
          </a:p>
          <a:p>
            <a:pPr marL="268288" indent="-173038">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p:txBody>
      </p:sp>
      <p:grpSp>
        <p:nvGrpSpPr>
          <p:cNvPr id="2" name="Diagram group"/>
          <p:cNvGrpSpPr/>
          <p:nvPr/>
        </p:nvGrpSpPr>
        <p:grpSpPr>
          <a:xfrm rot="1379283">
            <a:off x="3980465" y="-361274"/>
            <a:ext cx="5058208" cy="4268179"/>
            <a:chOff x="1452641" y="285838"/>
            <a:chExt cx="6828776" cy="5707014"/>
          </a:xfrm>
          <a:scene3d>
            <a:camera prst="perspectiveRelaxed">
              <a:rot lat="19149996" lon="20104178" rev="1577324"/>
            </a:camera>
            <a:lightRig rig="soft" dir="t"/>
            <a:backdrop>
              <a:anchor x="0" y="0" z="-210000"/>
              <a:norm dx="0" dy="0" dz="914400"/>
              <a:up dx="0" dy="914400" dz="0"/>
            </a:backdrop>
          </a:scene3d>
        </p:grpSpPr>
        <p:grpSp>
          <p:nvGrpSpPr>
            <p:cNvPr id="3" name="Gruppo 17"/>
            <p:cNvGrpSpPr/>
            <p:nvPr/>
          </p:nvGrpSpPr>
          <p:grpSpPr>
            <a:xfrm>
              <a:off x="1452641" y="285838"/>
              <a:ext cx="6828776" cy="5707014"/>
              <a:chOff x="1452641" y="285838"/>
              <a:chExt cx="6828776" cy="5707014"/>
            </a:xfrm>
          </p:grpSpPr>
          <p:sp>
            <p:nvSpPr>
              <p:cNvPr id="23" name="Torta 22"/>
              <p:cNvSpPr/>
              <p:nvPr/>
            </p:nvSpPr>
            <p:spPr>
              <a:xfrm>
                <a:off x="1452641" y="285838"/>
                <a:ext cx="6828776" cy="5707014"/>
              </a:xfrm>
              <a:prstGeom prst="pie">
                <a:avLst>
                  <a:gd name="adj1" fmla="val 16200000"/>
                  <a:gd name="adj2" fmla="val 20520000"/>
                </a:avLst>
              </a:prstGeom>
              <a:sp3d extrusionH="152250" prstMaterial="matte">
                <a:bevelT w="165100" prst="coolSlant"/>
              </a:sp3d>
            </p:spPr>
            <p:style>
              <a:lnRef idx="0">
                <a:schemeClr val="dk2">
                  <a:shade val="8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24" name="Torta 4"/>
              <p:cNvSpPr/>
              <p:nvPr/>
            </p:nvSpPr>
            <p:spPr>
              <a:xfrm>
                <a:off x="4953201" y="1138493"/>
                <a:ext cx="2316906" cy="1324842"/>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lIns="22860" tIns="22860" rIns="22860" bIns="22860" spcCol="1270" anchor="ctr">
                <a:sp3d extrusionH="28000" prstMaterial="matte"/>
              </a:bodyPr>
              <a:lstStyle/>
              <a:p>
                <a:pPr algn="ctr" defTabSz="800100">
                  <a:lnSpc>
                    <a:spcPct val="90000"/>
                  </a:lnSpc>
                  <a:spcAft>
                    <a:spcPct val="35000"/>
                  </a:spcAft>
                  <a:defRPr/>
                </a:pPr>
                <a:r>
                  <a:rPr lang="it-IT" b="1" dirty="0">
                    <a:latin typeface="Arial Narrow" pitchFamily="34" charset="0"/>
                  </a:rPr>
                  <a:t>ASSISTENZA TECNICA</a:t>
                </a:r>
                <a:endParaRPr lang="it-IT" sz="2000" b="1" dirty="0">
                  <a:latin typeface="Arial Narrow" pitchFamily="34" charset="0"/>
                </a:endParaRPr>
              </a:p>
            </p:txBody>
          </p:sp>
        </p:grpSp>
      </p:grpSp>
      <p:sp>
        <p:nvSpPr>
          <p:cNvPr id="18" name="Titolo 1"/>
          <p:cNvSpPr>
            <a:spLocks noGrp="1"/>
          </p:cNvSpPr>
          <p:nvPr>
            <p:ph type="title"/>
          </p:nvPr>
        </p:nvSpPr>
        <p:spPr>
          <a:xfrm>
            <a:off x="179512" y="-99392"/>
            <a:ext cx="4896544"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gn="l">
              <a:lnSpc>
                <a:spcPct val="140000"/>
              </a:lnSpc>
            </a:pPr>
            <a:r>
              <a:rPr lang="it-IT" sz="3600" b="1" dirty="0" smtClean="0">
                <a:solidFill>
                  <a:srgbClr val="A50021"/>
                </a:solidFill>
                <a:latin typeface="Arial Narrow" pitchFamily="-1" charset="0"/>
                <a:ea typeface="ＭＳ Ｐゴシック" pitchFamily="-1" charset="-128"/>
              </a:rPr>
              <a:t>Assistenza tecnica</a:t>
            </a:r>
            <a:endParaRPr lang="it-IT" sz="3600" b="1" dirty="0">
              <a:solidFill>
                <a:srgbClr val="A50021"/>
              </a:solidFill>
              <a:latin typeface="Arial Narrow" pitchFamily="-1" charset="0"/>
              <a:ea typeface="ＭＳ Ｐゴシック" pitchFamily="-1" charset="-128"/>
            </a:endParaRPr>
          </a:p>
        </p:txBody>
      </p:sp>
    </p:spTree>
    <p:extLst>
      <p:ext uri="{BB962C8B-B14F-4D97-AF65-F5344CB8AC3E}">
        <p14:creationId xmlns:p14="http://schemas.microsoft.com/office/powerpoint/2010/main" val="32608323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0-#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0-#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8"/>
          <p:cNvSpPr>
            <a:spLocks noGrp="1" noChangeArrowheads="1"/>
          </p:cNvSpPr>
          <p:nvPr>
            <p:ph type="sldNum" sz="quarter" idx="12"/>
          </p:nvPr>
        </p:nvSpPr>
        <p:spPr bwMode="auto">
          <a:xfrm>
            <a:off x="7308850" y="6430963"/>
            <a:ext cx="1901825" cy="454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cs typeface="ＭＳ Ｐゴシック" charset="0"/>
              </a:defRPr>
            </a:lvl1pPr>
            <a:lvl2pPr marL="37931725" indent="-37474525"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5pPr>
            <a:lvl6pPr marL="4572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6pPr>
            <a:lvl7pPr marL="9144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7pPr>
            <a:lvl8pPr marL="13716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8pPr>
            <a:lvl9pPr marL="1828800"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Arial" charset="0"/>
                <a:ea typeface="ＭＳ Ｐゴシック" charset="0"/>
              </a:defRPr>
            </a:lvl9pPr>
          </a:lstStyle>
          <a:p>
            <a:pPr eaLnBrk="1" hangingPunct="1"/>
            <a:r>
              <a:rPr lang="it-IT" sz="1200">
                <a:solidFill>
                  <a:srgbClr val="17375E"/>
                </a:solidFill>
                <a:latin typeface="Arial Narrow" charset="0"/>
              </a:rPr>
              <a:t>Slide </a:t>
            </a:r>
            <a:fld id="{8B409DC8-50D8-274D-9BAE-61823EF03147}" type="slidenum">
              <a:rPr lang="it-IT" sz="1200">
                <a:solidFill>
                  <a:srgbClr val="17375E"/>
                </a:solidFill>
                <a:latin typeface="Arial Narrow" charset="0"/>
              </a:rPr>
              <a:pPr eaLnBrk="1" hangingPunct="1"/>
              <a:t>23</a:t>
            </a:fld>
            <a:endParaRPr lang="it-IT" sz="1200">
              <a:solidFill>
                <a:srgbClr val="17375E"/>
              </a:solidFill>
              <a:latin typeface="Arial Narrow" charset="0"/>
            </a:endParaRPr>
          </a:p>
        </p:txBody>
      </p:sp>
      <p:sp>
        <p:nvSpPr>
          <p:cNvPr id="3078" name="Rectangle 7"/>
          <p:cNvSpPr>
            <a:spLocks noGrp="1" noChangeArrowheads="1"/>
          </p:cNvSpPr>
          <p:nvPr>
            <p:ph type="ftr" sz="quarter" idx="11"/>
          </p:nvPr>
        </p:nvSpPr>
        <p:spPr bwMode="auto">
          <a:xfrm>
            <a:off x="2051050" y="0"/>
            <a:ext cx="5400675" cy="454025"/>
          </a:xfrm>
          <a:ln>
            <a:miter lim="800000"/>
            <a:headEnd/>
            <a:tailEnd/>
          </a:ln>
        </p:spPr>
        <p:txBody>
          <a:bodyPr wrap="square" numCol="1" anchorCtr="0" compatLnSpc="1">
            <a:prstTxWarp prst="textNoShape">
              <a:avLst/>
            </a:prstTxWarp>
          </a:bodyPr>
          <a:lstStyle/>
          <a:p>
            <a:pPr fontAlgn="base">
              <a:spcBef>
                <a:spcPct val="0"/>
              </a:spcBef>
              <a:spcAft>
                <a:spcPct val="0"/>
              </a:spcAft>
              <a:defRPr/>
            </a:pPr>
            <a:r>
              <a:rPr lang="it-IT" sz="2800" b="1" spc="100" dirty="0" smtClean="0">
                <a:solidFill>
                  <a:schemeClr val="bg1"/>
                </a:solidFill>
                <a:latin typeface="Arial Narrow" pitchFamily="34" charset="0"/>
                <a:ea typeface="ＭＳ Ｐゴシック" charset="-128"/>
              </a:rPr>
              <a:t>TERZO EVENTO NAZIONALE CAF</a:t>
            </a:r>
          </a:p>
        </p:txBody>
      </p:sp>
      <p:sp>
        <p:nvSpPr>
          <p:cNvPr id="16" name="Rettangolo 15"/>
          <p:cNvSpPr/>
          <p:nvPr/>
        </p:nvSpPr>
        <p:spPr>
          <a:xfrm>
            <a:off x="-108520" y="1281534"/>
            <a:ext cx="2805576"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Collaborazione</a:t>
            </a:r>
            <a:r>
              <a:rPr lang="it-IT"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ea typeface="+mn-ea"/>
                <a:cs typeface="+mn-cs"/>
              </a:rPr>
              <a:t> </a:t>
            </a:r>
          </a:p>
        </p:txBody>
      </p:sp>
      <p:sp>
        <p:nvSpPr>
          <p:cNvPr id="22" name="Rettangolo arrotondato 21"/>
          <p:cNvSpPr/>
          <p:nvPr/>
        </p:nvSpPr>
        <p:spPr>
          <a:xfrm>
            <a:off x="2555875" y="692150"/>
            <a:ext cx="4176713" cy="2232025"/>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3038" indent="-77788">
              <a:buFont typeface="Arial" pitchFamily="34" charset="0"/>
              <a:buChar char="•"/>
              <a:defRPr/>
            </a:pPr>
            <a:r>
              <a:rPr lang="it-IT" sz="2000" dirty="0">
                <a:solidFill>
                  <a:srgbClr val="003366"/>
                </a:solidFill>
                <a:latin typeface="Arial Narrow" pitchFamily="34" charset="0"/>
              </a:rPr>
              <a:t> Con le amministrazioni</a:t>
            </a:r>
          </a:p>
          <a:p>
            <a:pPr marL="173038" indent="-77788">
              <a:defRPr/>
            </a:pPr>
            <a:endParaRPr lang="it-IT" sz="2000" dirty="0">
              <a:solidFill>
                <a:srgbClr val="003366"/>
              </a:solidFill>
              <a:latin typeface="Arial Narrow" pitchFamily="34" charset="0"/>
            </a:endParaRPr>
          </a:p>
          <a:p>
            <a:pPr marL="173038" indent="-77788">
              <a:buFont typeface="Arial" pitchFamily="34" charset="0"/>
              <a:buChar char="•"/>
              <a:defRPr/>
            </a:pPr>
            <a:r>
              <a:rPr lang="it-IT" sz="2000" dirty="0">
                <a:solidFill>
                  <a:srgbClr val="003366"/>
                </a:solidFill>
                <a:latin typeface="Arial Narrow" pitchFamily="34" charset="0"/>
              </a:rPr>
              <a:t> Con i valutatori</a:t>
            </a:r>
          </a:p>
          <a:p>
            <a:pPr marL="173038" indent="-77788">
              <a:defRPr/>
            </a:pPr>
            <a:endParaRPr lang="it-IT" sz="2000" dirty="0">
              <a:solidFill>
                <a:srgbClr val="003366"/>
              </a:solidFill>
              <a:latin typeface="Arial Narrow" pitchFamily="34" charset="0"/>
            </a:endParaRPr>
          </a:p>
          <a:p>
            <a:pPr marL="173038" indent="-77788">
              <a:buFont typeface="Arial" pitchFamily="34" charset="0"/>
              <a:buChar char="•"/>
              <a:defRPr/>
            </a:pPr>
            <a:r>
              <a:rPr lang="it-IT" sz="2000" dirty="0">
                <a:solidFill>
                  <a:srgbClr val="003366"/>
                </a:solidFill>
                <a:latin typeface="Arial Narrow" pitchFamily="34" charset="0"/>
              </a:rPr>
              <a:t> Con i partner nazionali e territoriali</a:t>
            </a:r>
          </a:p>
        </p:txBody>
      </p:sp>
      <p:sp>
        <p:nvSpPr>
          <p:cNvPr id="25" name="Rettangolo 24"/>
          <p:cNvSpPr/>
          <p:nvPr/>
        </p:nvSpPr>
        <p:spPr>
          <a:xfrm>
            <a:off x="-36512" y="4221088"/>
            <a:ext cx="1669047" cy="584775"/>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it-IT" sz="3200" b="1" spc="50" dirty="0">
                <a:ln w="11430"/>
                <a:solidFill>
                  <a:srgbClr val="A50021"/>
                </a:solidFill>
                <a:effectLst>
                  <a:outerShdw blurRad="76200" dist="50800" dir="5400000" algn="tl" rotWithShape="0">
                    <a:srgbClr val="000000">
                      <a:alpha val="65000"/>
                    </a:srgbClr>
                  </a:outerShdw>
                </a:effectLst>
                <a:latin typeface="Arial Narrow" pitchFamily="34" charset="0"/>
                <a:ea typeface="+mn-ea"/>
                <a:cs typeface="+mn-cs"/>
              </a:rPr>
              <a:t>Risultati </a:t>
            </a:r>
          </a:p>
        </p:txBody>
      </p:sp>
      <p:sp>
        <p:nvSpPr>
          <p:cNvPr id="26" name="Rettangolo arrotondato 25"/>
          <p:cNvSpPr/>
          <p:nvPr/>
        </p:nvSpPr>
        <p:spPr>
          <a:xfrm>
            <a:off x="2482850" y="3068638"/>
            <a:ext cx="4321175" cy="3600450"/>
          </a:xfrm>
          <a:prstGeom prst="roundRect">
            <a:avLst/>
          </a:prstGeom>
          <a:solidFill>
            <a:schemeClr val="bg1"/>
          </a:solidFill>
          <a:ln w="28575">
            <a:solidFill>
              <a:srgbClr val="0033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8288" indent="-173038">
              <a:lnSpc>
                <a:spcPct val="80000"/>
              </a:lnSpc>
              <a:tabLst>
                <a:tab pos="173038" algn="l"/>
              </a:tabLst>
            </a:pPr>
            <a:endParaRPr lang="it-IT" sz="2000" b="1">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endParaRPr lang="it-IT" sz="2000" b="1">
              <a:solidFill>
                <a:srgbClr val="003366"/>
              </a:solidFill>
              <a:latin typeface="Arial Narrow" charset="0"/>
              <a:ea typeface="ＭＳ Ｐゴシック" charset="0"/>
              <a:cs typeface="ＭＳ Ｐゴシック" charset="0"/>
            </a:endParaRPr>
          </a:p>
          <a:p>
            <a:pPr marL="268288" indent="-173038">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Numero crescente di amministrazioni che utilizzano il modello e di valutatori CAF formati </a:t>
            </a:r>
          </a:p>
          <a:p>
            <a:pPr marL="268288" indent="-173038" algn="just">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gn="just">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La partecipazione a 3 edizioni del Premio Qualità PPAA per un totale di 320 amministrazioni valutate, a cui si aggiungono le 20 della CAF </a:t>
            </a:r>
            <a:r>
              <a:rPr lang="it-IT" sz="2000" i="1">
                <a:solidFill>
                  <a:srgbClr val="003366"/>
                </a:solidFill>
                <a:latin typeface="Arial Narrow" charset="0"/>
                <a:ea typeface="ＭＳ Ｐゴシック" charset="0"/>
                <a:cs typeface="ＭＳ Ｐゴシック" charset="0"/>
              </a:rPr>
              <a:t>External Feedback</a:t>
            </a:r>
          </a:p>
          <a:p>
            <a:pPr marL="268288" indent="-173038" algn="just">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a:p>
            <a:pPr marL="268288" indent="-173038" algn="just">
              <a:lnSpc>
                <a:spcPct val="80000"/>
              </a:lnSpc>
              <a:buFont typeface="Arial" charset="0"/>
              <a:buChar char="•"/>
              <a:tabLst>
                <a:tab pos="173038" algn="l"/>
              </a:tabLst>
            </a:pPr>
            <a:r>
              <a:rPr lang="it-IT" sz="2000">
                <a:solidFill>
                  <a:srgbClr val="003366"/>
                </a:solidFill>
                <a:latin typeface="Arial Narrow" charset="0"/>
                <a:ea typeface="ＭＳ Ｐゴシック" charset="0"/>
                <a:cs typeface="ＭＳ Ｐゴシック" charset="0"/>
              </a:rPr>
              <a:t>3 versioni settoriali del modello,                1 progetto nazionale nel settore della Giustizia e 4 Protocolli di Intesa</a:t>
            </a:r>
          </a:p>
          <a:p>
            <a:pPr marL="268288" indent="-173038">
              <a:lnSpc>
                <a:spcPct val="80000"/>
              </a:lnSpc>
              <a:buFont typeface="Arial" charset="0"/>
              <a:buChar char="•"/>
              <a:tabLst>
                <a:tab pos="173038" algn="l"/>
              </a:tabLst>
            </a:pPr>
            <a:endParaRPr lang="it-IT" sz="2000">
              <a:solidFill>
                <a:srgbClr val="003366"/>
              </a:solidFill>
              <a:latin typeface="Arial Narrow" charset="0"/>
              <a:ea typeface="ＭＳ Ｐゴシック" charset="0"/>
              <a:cs typeface="ＭＳ Ｐゴシック" charset="0"/>
            </a:endParaRPr>
          </a:p>
        </p:txBody>
      </p:sp>
      <p:grpSp>
        <p:nvGrpSpPr>
          <p:cNvPr id="2" name="Diagram group"/>
          <p:cNvGrpSpPr/>
          <p:nvPr/>
        </p:nvGrpSpPr>
        <p:grpSpPr>
          <a:xfrm rot="1379283">
            <a:off x="3993759" y="-145250"/>
            <a:ext cx="5058208" cy="4268179"/>
            <a:chOff x="1452641" y="285838"/>
            <a:chExt cx="6828776" cy="5707014"/>
          </a:xfrm>
          <a:scene3d>
            <a:camera prst="perspectiveRelaxed">
              <a:rot lat="19149996" lon="20104178" rev="1577324"/>
            </a:camera>
            <a:lightRig rig="soft" dir="t"/>
            <a:backdrop>
              <a:anchor x="0" y="0" z="-210000"/>
              <a:norm dx="0" dy="0" dz="914400"/>
              <a:up dx="0" dy="914400" dz="0"/>
            </a:backdrop>
          </a:scene3d>
        </p:grpSpPr>
        <p:grpSp>
          <p:nvGrpSpPr>
            <p:cNvPr id="3" name="Gruppo 17"/>
            <p:cNvGrpSpPr/>
            <p:nvPr/>
          </p:nvGrpSpPr>
          <p:grpSpPr>
            <a:xfrm>
              <a:off x="1452641" y="285838"/>
              <a:ext cx="6828776" cy="5707014"/>
              <a:chOff x="1452641" y="285838"/>
              <a:chExt cx="6828776" cy="5707014"/>
            </a:xfrm>
          </p:grpSpPr>
          <p:sp>
            <p:nvSpPr>
              <p:cNvPr id="23" name="Torta 22"/>
              <p:cNvSpPr/>
              <p:nvPr/>
            </p:nvSpPr>
            <p:spPr>
              <a:xfrm>
                <a:off x="1452641" y="285838"/>
                <a:ext cx="6828776" cy="5707014"/>
              </a:xfrm>
              <a:prstGeom prst="pie">
                <a:avLst>
                  <a:gd name="adj1" fmla="val 16200000"/>
                  <a:gd name="adj2" fmla="val 20520000"/>
                </a:avLst>
              </a:prstGeom>
              <a:sp3d extrusionH="152250" prstMaterial="matte">
                <a:bevelT w="165100" prst="coolSlant"/>
              </a:sp3d>
            </p:spPr>
            <p:style>
              <a:lnRef idx="0">
                <a:schemeClr val="dk2">
                  <a:shade val="80000"/>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2">
                  <a:hueOff val="0"/>
                  <a:satOff val="0"/>
                  <a:lumOff val="0"/>
                  <a:alphaOff val="0"/>
                </a:schemeClr>
              </a:fontRef>
            </p:style>
          </p:sp>
          <p:sp>
            <p:nvSpPr>
              <p:cNvPr id="24" name="Torta 4"/>
              <p:cNvSpPr/>
              <p:nvPr/>
            </p:nvSpPr>
            <p:spPr>
              <a:xfrm>
                <a:off x="4953201" y="1138493"/>
                <a:ext cx="2316906" cy="1324842"/>
              </a:xfrm>
              <a:prstGeom prst="rect">
                <a:avLst/>
              </a:prstGeom>
              <a:sp3d/>
            </p:spPr>
            <p:style>
              <a:lnRef idx="0">
                <a:scrgbClr r="0" g="0" b="0"/>
              </a:lnRef>
              <a:fillRef idx="0">
                <a:scrgbClr r="0" g="0" b="0"/>
              </a:fillRef>
              <a:effectRef idx="0">
                <a:scrgbClr r="0" g="0" b="0"/>
              </a:effectRef>
              <a:fontRef idx="minor">
                <a:schemeClr val="dk2">
                  <a:hueOff val="0"/>
                  <a:satOff val="0"/>
                  <a:lumOff val="0"/>
                  <a:alphaOff val="0"/>
                </a:schemeClr>
              </a:fontRef>
            </p:style>
            <p:txBody>
              <a:bodyPr lIns="22860" tIns="22860" rIns="22860" bIns="22860" spcCol="1270" anchor="ctr">
                <a:sp3d extrusionH="28000" prstMaterial="matte"/>
              </a:bodyPr>
              <a:lstStyle/>
              <a:p>
                <a:pPr algn="ctr" defTabSz="800100">
                  <a:lnSpc>
                    <a:spcPct val="90000"/>
                  </a:lnSpc>
                  <a:spcAft>
                    <a:spcPct val="35000"/>
                  </a:spcAft>
                  <a:defRPr/>
                </a:pPr>
                <a:r>
                  <a:rPr lang="it-IT" b="1" dirty="0">
                    <a:latin typeface="Arial Narrow" pitchFamily="34" charset="0"/>
                  </a:rPr>
                  <a:t>PARTNERSHIP</a:t>
                </a:r>
                <a:endParaRPr lang="it-IT" sz="2000" b="1" dirty="0">
                  <a:latin typeface="Arial Narrow" pitchFamily="34" charset="0"/>
                </a:endParaRPr>
              </a:p>
            </p:txBody>
          </p:sp>
        </p:grpSp>
      </p:grpSp>
      <p:pic>
        <p:nvPicPr>
          <p:cNvPr id="20493" name="Picture 5" descr="CAF_logo"/>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033219" y="670149"/>
            <a:ext cx="53975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itolo 1"/>
          <p:cNvSpPr>
            <a:spLocks noGrp="1"/>
          </p:cNvSpPr>
          <p:nvPr>
            <p:ph type="title"/>
          </p:nvPr>
        </p:nvSpPr>
        <p:spPr>
          <a:xfrm>
            <a:off x="107504" y="-99392"/>
            <a:ext cx="4896544" cy="501650"/>
          </a:xfrm>
          <a:noFill/>
          <a:ln w="9525">
            <a:noFill/>
            <a:miter lim="800000"/>
            <a:headEnd/>
            <a:tailEnd/>
          </a:ln>
        </p:spPr>
        <p:txBody>
          <a:bodyPr vert="horz" wrap="square" lIns="91440" tIns="45720" rIns="91440" bIns="45720" numCol="1" anchor="ctr" anchorCtr="0" compatLnSpc="1">
            <a:prstTxWarp prst="textNoShape">
              <a:avLst/>
            </a:prstTxWarp>
          </a:bodyPr>
          <a:lstStyle/>
          <a:p>
            <a:pPr algn="l">
              <a:lnSpc>
                <a:spcPct val="140000"/>
              </a:lnSpc>
            </a:pPr>
            <a:r>
              <a:rPr lang="it-IT" sz="3600" b="1" dirty="0" smtClean="0">
                <a:solidFill>
                  <a:srgbClr val="A50021"/>
                </a:solidFill>
                <a:latin typeface="Arial Narrow" pitchFamily="-1" charset="0"/>
                <a:ea typeface="ＭＳ Ｐゴシック" pitchFamily="-1" charset="-128"/>
              </a:rPr>
              <a:t>Partnership</a:t>
            </a:r>
            <a:endParaRPr lang="it-IT" sz="3600" b="1" dirty="0">
              <a:solidFill>
                <a:srgbClr val="A50021"/>
              </a:solidFill>
              <a:latin typeface="Arial Narrow" pitchFamily="-1" charset="0"/>
              <a:ea typeface="ＭＳ Ｐゴシック" pitchFamily="-1" charset="-128"/>
            </a:endParaRPr>
          </a:p>
        </p:txBody>
      </p:sp>
    </p:spTree>
    <p:extLst>
      <p:ext uri="{BB962C8B-B14F-4D97-AF65-F5344CB8AC3E}">
        <p14:creationId xmlns:p14="http://schemas.microsoft.com/office/powerpoint/2010/main" val="10947906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0-#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Grp="1" noChangeArrowheads="1"/>
          </p:cNvSpPr>
          <p:nvPr>
            <p:ph type="sldNum" sz="quarter" idx="12"/>
          </p:nvPr>
        </p:nvSpPr>
        <p:spPr bwMode="auto">
          <a:xfrm>
            <a:off x="7308850" y="6430963"/>
            <a:ext cx="1901825" cy="454025"/>
          </a:xfrm>
          <a:noFill/>
          <a:ln>
            <a:miter lim="800000"/>
            <a:headEnd/>
            <a:tailEnd/>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17375E"/>
                </a:solidFill>
                <a:latin typeface="Arial Narrow" pitchFamily="-1" charset="0"/>
              </a:rPr>
              <a:t>Slide </a:t>
            </a:r>
            <a:fld id="{EB4001CF-C5C8-2443-981A-1123284D4AEF}" type="slidenum">
              <a:rPr lang="it-IT">
                <a:solidFill>
                  <a:srgbClr val="17375E"/>
                </a:solidFill>
                <a:latin typeface="Arial Narrow" pitchFamily="-1"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it-IT">
              <a:solidFill>
                <a:srgbClr val="17375E"/>
              </a:solidFill>
              <a:latin typeface="Arial Narrow" pitchFamily="-1" charset="0"/>
            </a:endParaRPr>
          </a:p>
        </p:txBody>
      </p:sp>
      <p:sp>
        <p:nvSpPr>
          <p:cNvPr id="17411" name="Rectangle 7"/>
          <p:cNvSpPr>
            <a:spLocks noGrp="1" noChangeArrowheads="1"/>
          </p:cNvSpPr>
          <p:nvPr>
            <p:ph type="ftr" sz="quarter" idx="11"/>
          </p:nvPr>
        </p:nvSpPr>
        <p:spPr bwMode="auto">
          <a:xfrm>
            <a:off x="2051050" y="0"/>
            <a:ext cx="5400675" cy="4540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it-IT" sz="2800" b="1">
                <a:solidFill>
                  <a:schemeClr val="bg1"/>
                </a:solidFill>
                <a:latin typeface="Arial Narrow" pitchFamily="-1" charset="0"/>
                <a:ea typeface="ＭＳ Ｐゴシック" pitchFamily="-1" charset="-128"/>
                <a:cs typeface="ＭＳ Ｐゴシック" pitchFamily="-1" charset="-128"/>
              </a:rPr>
              <a:t>IV CORSO EFAC</a:t>
            </a:r>
          </a:p>
        </p:txBody>
      </p:sp>
      <p:graphicFrame>
        <p:nvGraphicFramePr>
          <p:cNvPr id="13" name="Diagramma 12"/>
          <p:cNvGraphicFramePr/>
          <p:nvPr>
            <p:extLst>
              <p:ext uri="{D42A27DB-BD31-4B8C-83A1-F6EECF244321}">
                <p14:modId xmlns:p14="http://schemas.microsoft.com/office/powerpoint/2010/main" val="4067268042"/>
              </p:ext>
            </p:extLst>
          </p:nvPr>
        </p:nvGraphicFramePr>
        <p:xfrm>
          <a:off x="323528" y="1124744"/>
          <a:ext cx="828092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7" name="Titolo 1"/>
          <p:cNvSpPr>
            <a:spLocks noGrp="1"/>
          </p:cNvSpPr>
          <p:nvPr>
            <p:ph type="title"/>
          </p:nvPr>
        </p:nvSpPr>
        <p:spPr>
          <a:xfrm>
            <a:off x="107950" y="260648"/>
            <a:ext cx="8204200" cy="501650"/>
          </a:xfrm>
        </p:spPr>
        <p:txBody>
          <a:bodyPr/>
          <a:lstStyle/>
          <a:p>
            <a:pPr algn="l" eaLnBrk="1" hangingPunct="1"/>
            <a:r>
              <a:rPr lang="it-IT" sz="3600" b="1" dirty="0">
                <a:solidFill>
                  <a:srgbClr val="A50021"/>
                </a:solidFill>
                <a:latin typeface="Arial Narrow" pitchFamily="-1" charset="0"/>
                <a:ea typeface="ＭＳ Ｐゴシック" pitchFamily="-1" charset="-128"/>
              </a:rPr>
              <a:t>Tappe del CAF in Europa(</a:t>
            </a:r>
            <a:r>
              <a:rPr lang="it-IT" sz="3600" b="1" dirty="0" smtClean="0">
                <a:solidFill>
                  <a:srgbClr val="A50021"/>
                </a:solidFill>
                <a:latin typeface="Arial Narrow" pitchFamily="-1" charset="0"/>
                <a:ea typeface="ＭＳ Ｐゴシック" pitchFamily="-1" charset="-128"/>
              </a:rPr>
              <a:t>2007-2012)</a:t>
            </a:r>
            <a:endParaRPr lang="it-IT" sz="3600" b="1" dirty="0">
              <a:solidFill>
                <a:srgbClr val="A50021"/>
              </a:solidFill>
              <a:latin typeface="Arial Narrow" pitchFamily="-1" charset="0"/>
              <a:ea typeface="ＭＳ Ｐゴシック" pitchFamily="-1" charset="-128"/>
            </a:endParaRPr>
          </a:p>
        </p:txBody>
      </p:sp>
      <p:grpSp>
        <p:nvGrpSpPr>
          <p:cNvPr id="12" name="Gruppo 11"/>
          <p:cNvGrpSpPr/>
          <p:nvPr/>
        </p:nvGrpSpPr>
        <p:grpSpPr>
          <a:xfrm>
            <a:off x="329681" y="5314718"/>
            <a:ext cx="954214" cy="1363162"/>
            <a:chOff x="0" y="3190850"/>
            <a:chExt cx="954214" cy="1363162"/>
          </a:xfrm>
        </p:grpSpPr>
        <p:sp>
          <p:nvSpPr>
            <p:cNvPr id="17" name="Mostrina 16"/>
            <p:cNvSpPr/>
            <p:nvPr/>
          </p:nvSpPr>
          <p:spPr>
            <a:xfrm rot="5400000">
              <a:off x="-204474" y="3395324"/>
              <a:ext cx="1363162" cy="954213"/>
            </a:xfrm>
            <a:prstGeom prst="chevron">
              <a:avLst/>
            </a:prstGeom>
            <a:solidFill>
              <a:schemeClr val="bg1">
                <a:lumMod val="75000"/>
              </a:schemeClr>
            </a:solidFill>
            <a:ln>
              <a:solidFill>
                <a:srgbClr val="A5002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8" name="Mostrina 4"/>
            <p:cNvSpPr/>
            <p:nvPr/>
          </p:nvSpPr>
          <p:spPr>
            <a:xfrm>
              <a:off x="1" y="3675742"/>
              <a:ext cx="954213" cy="40894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2011-12</a:t>
              </a:r>
            </a:p>
            <a:p>
              <a:pPr lvl="0" algn="ctr" defTabSz="800100">
                <a:lnSpc>
                  <a:spcPct val="90000"/>
                </a:lnSpc>
                <a:spcBef>
                  <a:spcPct val="0"/>
                </a:spcBef>
                <a:spcAft>
                  <a:spcPct val="35000"/>
                </a:spcAft>
              </a:pPr>
              <a:endParaRPr lang="it-IT" sz="1700" b="1" kern="1200" dirty="0" smtClean="0">
                <a:latin typeface="Arial Narrow" pitchFamily="34" charset="0"/>
              </a:endParaRPr>
            </a:p>
          </p:txBody>
        </p:sp>
      </p:grpSp>
      <p:grpSp>
        <p:nvGrpSpPr>
          <p:cNvPr id="14" name="Gruppo 13"/>
          <p:cNvGrpSpPr/>
          <p:nvPr/>
        </p:nvGrpSpPr>
        <p:grpSpPr>
          <a:xfrm>
            <a:off x="1283894" y="5214870"/>
            <a:ext cx="7326706" cy="1166458"/>
            <a:chOff x="954213" y="2837652"/>
            <a:chExt cx="7326706" cy="1166458"/>
          </a:xfrm>
        </p:grpSpPr>
        <p:sp>
          <p:nvSpPr>
            <p:cNvPr id="15" name="Arrotonda angolo stesso lato rettangolo 14"/>
            <p:cNvSpPr/>
            <p:nvPr/>
          </p:nvSpPr>
          <p:spPr>
            <a:xfrm rot="5400000">
              <a:off x="4034337" y="-242472"/>
              <a:ext cx="1166458" cy="7326706"/>
            </a:xfrm>
            <a:prstGeom prst="round2SameRect">
              <a:avLst/>
            </a:prstGeom>
            <a:noFill/>
            <a:ln>
              <a:solidFill>
                <a:srgbClr val="00336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6" name="Arrotonda angolo stesso lato rettangolo 6"/>
            <p:cNvSpPr/>
            <p:nvPr/>
          </p:nvSpPr>
          <p:spPr>
            <a:xfrm>
              <a:off x="954213" y="2894594"/>
              <a:ext cx="7269764" cy="105257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err="1" smtClean="0">
                  <a:solidFill>
                    <a:srgbClr val="003366"/>
                  </a:solidFill>
                  <a:latin typeface="Arial Narrow" pitchFamily="34" charset="0"/>
                </a:rPr>
                <a:t>V</a:t>
              </a:r>
              <a:r>
                <a:rPr lang="it-IT" sz="2000" b="1" kern="1200" dirty="0" smtClean="0">
                  <a:solidFill>
                    <a:srgbClr val="003366"/>
                  </a:solidFill>
                  <a:latin typeface="Arial Narrow" pitchFamily="34" charset="0"/>
                </a:rPr>
                <a:t> Evento europeo CAF (2012)</a:t>
              </a:r>
            </a:p>
            <a:p>
              <a:pPr marL="228600" lvl="1" indent="-228600" algn="l" defTabSz="889000">
                <a:lnSpc>
                  <a:spcPct val="90000"/>
                </a:lnSpc>
                <a:spcBef>
                  <a:spcPct val="0"/>
                </a:spcBef>
                <a:spcAft>
                  <a:spcPct val="15000"/>
                </a:spcAft>
                <a:buChar char="••"/>
              </a:pPr>
              <a:r>
                <a:rPr lang="it-IT" sz="2000" b="1" i="0" kern="1200" dirty="0" smtClean="0">
                  <a:solidFill>
                    <a:srgbClr val="003366"/>
                  </a:solidFill>
                  <a:latin typeface="Arial Narrow" pitchFamily="34" charset="0"/>
                </a:rPr>
                <a:t>Pubblicazione CAF </a:t>
              </a:r>
              <a:r>
                <a:rPr lang="it-IT" sz="2000" b="1" dirty="0" smtClean="0">
                  <a:solidFill>
                    <a:srgbClr val="003366"/>
                  </a:solidFill>
                  <a:latin typeface="Arial Narrow" pitchFamily="34" charset="0"/>
                </a:rPr>
                <a:t>2013</a:t>
              </a:r>
              <a:endParaRPr lang="it-IT" sz="2000" b="1" i="0" kern="1200" dirty="0" smtClean="0">
                <a:solidFill>
                  <a:srgbClr val="003366"/>
                </a:solidFill>
                <a:latin typeface="Arial Narrow"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piè di pagina 3"/>
          <p:cNvSpPr>
            <a:spLocks noGrp="1"/>
          </p:cNvSpPr>
          <p:nvPr>
            <p:ph type="ftr" sz="quarter" idx="11"/>
          </p:nvPr>
        </p:nvSpPr>
        <p:spPr>
          <a:xfrm>
            <a:off x="457200" y="6356350"/>
            <a:ext cx="2133600" cy="365125"/>
          </a:xfrm>
        </p:spPr>
        <p:txBody>
          <a:bodyPr/>
          <a:lstStyle/>
          <a:p>
            <a:pPr algn="l">
              <a:defRPr/>
            </a:pPr>
            <a:r>
              <a:rPr lang="en-GB"/>
              <a:t>CAF Resource Centre at EIPA -  2011</a:t>
            </a:r>
          </a:p>
        </p:txBody>
      </p:sp>
      <p:sp>
        <p:nvSpPr>
          <p:cNvPr id="19458" name="Segnaposto numero diapositiva 4"/>
          <p:cNvSpPr>
            <a:spLocks noGrp="1"/>
          </p:cNvSpPr>
          <p:nvPr>
            <p:ph type="sldNum" sz="quarter" idx="12"/>
          </p:nvPr>
        </p:nvSpPr>
        <p:spPr bwMode="auto">
          <a:xfrm>
            <a:off x="3124200" y="6356350"/>
            <a:ext cx="2895600" cy="365125"/>
          </a:xfrm>
          <a:noFill/>
          <a:ln>
            <a:miter lim="800000"/>
            <a:headEnd/>
            <a:tailEnd/>
          </a:ln>
        </p:spPr>
        <p:txBody>
          <a:bodyPr/>
          <a:lstStyle/>
          <a:p>
            <a:pPr algn="ctr"/>
            <a:fld id="{6D3C981D-CAAD-E044-8656-5FD4CEC330C9}" type="slidenum">
              <a:rPr lang="en-GB"/>
              <a:pPr algn="ctr"/>
              <a:t>4</a:t>
            </a:fld>
            <a:endParaRPr lang="en-GB" dirty="0"/>
          </a:p>
        </p:txBody>
      </p:sp>
      <p:pic>
        <p:nvPicPr>
          <p:cNvPr id="19459" name="Afbeelding 0" descr="europe3.jpg"/>
          <p:cNvPicPr>
            <a:picLocks noChangeAspect="1" noChangeArrowheads="1"/>
          </p:cNvPicPr>
          <p:nvPr/>
        </p:nvPicPr>
        <p:blipFill>
          <a:blip r:embed="rId3"/>
          <a:srcRect/>
          <a:stretch>
            <a:fillRect/>
          </a:stretch>
        </p:blipFill>
        <p:spPr bwMode="auto">
          <a:xfrm>
            <a:off x="80963" y="1166813"/>
            <a:ext cx="4321175" cy="4327525"/>
          </a:xfrm>
          <a:prstGeom prst="rect">
            <a:avLst/>
          </a:prstGeom>
          <a:solidFill>
            <a:srgbClr val="D3D3D3"/>
          </a:solidFill>
          <a:ln w="6350">
            <a:solidFill>
              <a:srgbClr val="BEBEBE"/>
            </a:solidFill>
            <a:miter lim="800000"/>
            <a:headEnd/>
            <a:tailEnd/>
          </a:ln>
        </p:spPr>
      </p:pic>
      <p:sp>
        <p:nvSpPr>
          <p:cNvPr id="19460" name="Rectangle 9"/>
          <p:cNvSpPr>
            <a:spLocks noChangeArrowheads="1"/>
          </p:cNvSpPr>
          <p:nvPr/>
        </p:nvSpPr>
        <p:spPr bwMode="auto">
          <a:xfrm>
            <a:off x="173038" y="5735638"/>
            <a:ext cx="3890962" cy="366712"/>
          </a:xfrm>
          <a:prstGeom prst="rect">
            <a:avLst/>
          </a:prstGeom>
          <a:noFill/>
          <a:ln w="9525">
            <a:noFill/>
            <a:miter lim="800000"/>
            <a:headEnd/>
            <a:tailEnd/>
          </a:ln>
        </p:spPr>
        <p:txBody>
          <a:bodyPr anchor="ctr">
            <a:prstTxWarp prst="textNoShape">
              <a:avLst/>
            </a:prstTxWarp>
            <a:spAutoFit/>
          </a:bodyPr>
          <a:lstStyle/>
          <a:p>
            <a:r>
              <a:rPr lang="en-US">
                <a:solidFill>
                  <a:schemeClr val="folHlink"/>
                </a:solidFill>
              </a:rPr>
              <a:t>228</a:t>
            </a:r>
            <a:r>
              <a:rPr lang="en-US" b="1">
                <a:solidFill>
                  <a:schemeClr val="folHlink"/>
                </a:solidFill>
              </a:rPr>
              <a:t> </a:t>
            </a:r>
            <a:r>
              <a:rPr lang="en-US">
                <a:solidFill>
                  <a:schemeClr val="folHlink"/>
                </a:solidFill>
              </a:rPr>
              <a:t>utenti CAF registrati nel 2005</a:t>
            </a:r>
          </a:p>
        </p:txBody>
      </p:sp>
      <p:pic>
        <p:nvPicPr>
          <p:cNvPr id="19461" name="Afbeelding 14" descr="europe4.jpg"/>
          <p:cNvPicPr>
            <a:picLocks noChangeAspect="1" noChangeArrowheads="1"/>
          </p:cNvPicPr>
          <p:nvPr/>
        </p:nvPicPr>
        <p:blipFill>
          <a:blip r:embed="rId4"/>
          <a:srcRect/>
          <a:stretch>
            <a:fillRect/>
          </a:stretch>
        </p:blipFill>
        <p:spPr bwMode="auto">
          <a:xfrm>
            <a:off x="4589463" y="1162050"/>
            <a:ext cx="4321175" cy="4327525"/>
          </a:xfrm>
          <a:prstGeom prst="rect">
            <a:avLst/>
          </a:prstGeom>
          <a:noFill/>
          <a:ln w="9525">
            <a:solidFill>
              <a:srgbClr val="BEBEBE"/>
            </a:solidFill>
            <a:miter lim="800000"/>
            <a:headEnd/>
            <a:tailEnd/>
          </a:ln>
        </p:spPr>
      </p:pic>
      <p:sp>
        <p:nvSpPr>
          <p:cNvPr id="19462" name="Text Box 11"/>
          <p:cNvSpPr txBox="1">
            <a:spLocks noChangeArrowheads="1"/>
          </p:cNvSpPr>
          <p:nvPr/>
        </p:nvSpPr>
        <p:spPr bwMode="auto">
          <a:xfrm>
            <a:off x="5018088" y="5768975"/>
            <a:ext cx="3689350" cy="436563"/>
          </a:xfrm>
          <a:prstGeom prst="rect">
            <a:avLst/>
          </a:prstGeom>
          <a:solidFill>
            <a:srgbClr val="FFFFFF"/>
          </a:solidFill>
          <a:ln w="9525">
            <a:noFill/>
            <a:miter lim="800000"/>
            <a:headEnd/>
            <a:tailEnd/>
          </a:ln>
        </p:spPr>
        <p:txBody>
          <a:bodyPr lIns="0" tIns="0" rIns="0" bIns="0">
            <a:prstTxWarp prst="textNoShape">
              <a:avLst/>
            </a:prstTxWarp>
          </a:bodyPr>
          <a:lstStyle/>
          <a:p>
            <a:pPr>
              <a:spcAft>
                <a:spcPts val="1000"/>
              </a:spcAft>
            </a:pPr>
            <a:r>
              <a:rPr lang="en-US">
                <a:solidFill>
                  <a:schemeClr val="folHlink"/>
                </a:solidFill>
              </a:rPr>
              <a:t>2500 utenti CAF registrati</a:t>
            </a:r>
            <a:r>
              <a:rPr lang="en-US"/>
              <a:t> </a:t>
            </a:r>
            <a:r>
              <a:rPr lang="en-US">
                <a:solidFill>
                  <a:schemeClr val="folHlink"/>
                </a:solidFill>
              </a:rPr>
              <a:t>2011</a:t>
            </a:r>
          </a:p>
        </p:txBody>
      </p:sp>
      <p:sp>
        <p:nvSpPr>
          <p:cNvPr id="12" name="Titolo 1"/>
          <p:cNvSpPr>
            <a:spLocks noGrp="1"/>
          </p:cNvSpPr>
          <p:nvPr>
            <p:ph type="title"/>
          </p:nvPr>
        </p:nvSpPr>
        <p:spPr>
          <a:xfrm>
            <a:off x="107950" y="260648"/>
            <a:ext cx="8204200" cy="501650"/>
          </a:xfrm>
        </p:spPr>
        <p:txBody>
          <a:bodyPr/>
          <a:lstStyle/>
          <a:p>
            <a:pPr algn="l" eaLnBrk="1" hangingPunct="1"/>
            <a:r>
              <a:rPr lang="it-IT" sz="3600" b="1" dirty="0" smtClean="0">
                <a:solidFill>
                  <a:srgbClr val="A50021"/>
                </a:solidFill>
                <a:latin typeface="Arial Narrow" pitchFamily="-1" charset="0"/>
                <a:ea typeface="ＭＳ Ｐゴシック" pitchFamily="-1" charset="-128"/>
              </a:rPr>
              <a:t>Il </a:t>
            </a:r>
            <a:r>
              <a:rPr lang="it-IT" sz="3600" b="1" dirty="0">
                <a:solidFill>
                  <a:srgbClr val="A50021"/>
                </a:solidFill>
                <a:latin typeface="Arial Narrow" pitchFamily="-1" charset="0"/>
                <a:ea typeface="ＭＳ Ｐゴシック" pitchFamily="-1" charset="-128"/>
              </a:rPr>
              <a:t>CAF in </a:t>
            </a:r>
            <a:r>
              <a:rPr lang="it-IT" sz="3600" b="1" dirty="0" smtClean="0">
                <a:solidFill>
                  <a:srgbClr val="A50021"/>
                </a:solidFill>
                <a:latin typeface="Arial Narrow" pitchFamily="-1" charset="0"/>
                <a:ea typeface="ＭＳ Ｐゴシック" pitchFamily="-1" charset="-128"/>
              </a:rPr>
              <a:t>Europa dal 2005 al 2011</a:t>
            </a:r>
            <a:endParaRPr lang="it-IT" sz="3600" b="1" dirty="0">
              <a:solidFill>
                <a:srgbClr val="A50021"/>
              </a:solidFill>
              <a:latin typeface="Arial Narrow" pitchFamily="-1" charset="0"/>
              <a:ea typeface="ＭＳ Ｐゴシック" pitchFamily="-1" charset="-128"/>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8"/>
          <p:cNvSpPr>
            <a:spLocks noGrp="1" noChangeArrowheads="1"/>
          </p:cNvSpPr>
          <p:nvPr>
            <p:ph type="sldNum" sz="quarter" idx="12"/>
          </p:nvPr>
        </p:nvSpPr>
        <p:spPr bwMode="auto">
          <a:xfrm>
            <a:off x="7308850" y="6430963"/>
            <a:ext cx="1901825" cy="454025"/>
          </a:xfrm>
          <a:noFill/>
          <a:ln>
            <a:miter lim="800000"/>
            <a:headEnd/>
            <a:tailEnd/>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17375E"/>
                </a:solidFill>
                <a:latin typeface="Arial Narrow" pitchFamily="-1" charset="0"/>
              </a:rPr>
              <a:t>Slide </a:t>
            </a:r>
            <a:fld id="{ECB63EFE-A698-FD4C-8C17-6C1560309CCD}" type="slidenum">
              <a:rPr lang="it-IT">
                <a:solidFill>
                  <a:srgbClr val="17375E"/>
                </a:solidFill>
                <a:latin typeface="Arial Narrow" pitchFamily="-1"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it-IT">
              <a:solidFill>
                <a:srgbClr val="17375E"/>
              </a:solidFill>
              <a:latin typeface="Arial Narrow" pitchFamily="-1" charset="0"/>
            </a:endParaRPr>
          </a:p>
        </p:txBody>
      </p:sp>
      <p:sp>
        <p:nvSpPr>
          <p:cNvPr id="23555" name="Rectangle 7"/>
          <p:cNvSpPr>
            <a:spLocks noGrp="1" noChangeArrowheads="1"/>
          </p:cNvSpPr>
          <p:nvPr>
            <p:ph type="ftr" sz="quarter" idx="11"/>
          </p:nvPr>
        </p:nvSpPr>
        <p:spPr bwMode="auto">
          <a:xfrm>
            <a:off x="2051050" y="0"/>
            <a:ext cx="5400675" cy="4540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it-IT" sz="2800" b="1">
                <a:solidFill>
                  <a:schemeClr val="bg1"/>
                </a:solidFill>
                <a:latin typeface="Arial Narrow" pitchFamily="-1" charset="0"/>
                <a:ea typeface="ＭＳ Ｐゴシック" pitchFamily="-1" charset="-128"/>
                <a:cs typeface="ＭＳ Ｐゴシック" pitchFamily="-1" charset="-128"/>
              </a:rPr>
              <a:t>IV CORSO EFAC</a:t>
            </a:r>
          </a:p>
        </p:txBody>
      </p:sp>
      <p:graphicFrame>
        <p:nvGraphicFramePr>
          <p:cNvPr id="13" name="Diagramma 12"/>
          <p:cNvGraphicFramePr/>
          <p:nvPr/>
        </p:nvGraphicFramePr>
        <p:xfrm>
          <a:off x="323528" y="1124744"/>
          <a:ext cx="828092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itolo 1"/>
          <p:cNvSpPr>
            <a:spLocks noGrp="1"/>
          </p:cNvSpPr>
          <p:nvPr>
            <p:ph type="title"/>
          </p:nvPr>
        </p:nvSpPr>
        <p:spPr>
          <a:xfrm>
            <a:off x="107950" y="116632"/>
            <a:ext cx="8204200" cy="501650"/>
          </a:xfrm>
        </p:spPr>
        <p:txBody>
          <a:bodyPr rtlCol="0">
            <a:noAutofit/>
          </a:bodyPr>
          <a:lstStyle/>
          <a:p>
            <a:pPr algn="l" eaLnBrk="1" fontAlgn="auto" hangingPunct="1">
              <a:spcAft>
                <a:spcPts val="0"/>
              </a:spcAft>
              <a:defRPr/>
            </a:pPr>
            <a:r>
              <a:rPr lang="it-IT" sz="3600" b="1" spc="50" dirty="0" smtClean="0">
                <a:solidFill>
                  <a:srgbClr val="A50021"/>
                </a:solidFill>
                <a:latin typeface="Arial Narrow" pitchFamily="34" charset="0"/>
                <a:ea typeface="ＭＳ Ｐゴシック" charset="-128"/>
                <a:cs typeface="Times New Roman" pitchFamily="18" charset="0"/>
              </a:rPr>
              <a:t>Tappe del CAF in Italia (2001-2007)</a:t>
            </a:r>
          </a:p>
        </p:txBody>
      </p:sp>
      <p:grpSp>
        <p:nvGrpSpPr>
          <p:cNvPr id="14" name="Gruppo 13"/>
          <p:cNvGrpSpPr/>
          <p:nvPr/>
        </p:nvGrpSpPr>
        <p:grpSpPr>
          <a:xfrm>
            <a:off x="329681" y="5310776"/>
            <a:ext cx="763018" cy="1090024"/>
            <a:chOff x="0" y="59691"/>
            <a:chExt cx="763018" cy="1090024"/>
          </a:xfrm>
        </p:grpSpPr>
        <p:sp>
          <p:nvSpPr>
            <p:cNvPr id="18" name="Mostrina 17"/>
            <p:cNvSpPr/>
            <p:nvPr/>
          </p:nvSpPr>
          <p:spPr>
            <a:xfrm rot="5400000">
              <a:off x="-163503" y="223194"/>
              <a:ext cx="1090024" cy="763017"/>
            </a:xfrm>
            <a:prstGeom prst="chevron">
              <a:avLst/>
            </a:prstGeom>
            <a:solidFill>
              <a:schemeClr val="bg1">
                <a:lumMod val="75000"/>
              </a:schemeClr>
            </a:solidFill>
            <a:ln>
              <a:solidFill>
                <a:srgbClr val="A5002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Mostrina 4"/>
            <p:cNvSpPr/>
            <p:nvPr/>
          </p:nvSpPr>
          <p:spPr>
            <a:xfrm>
              <a:off x="1" y="441200"/>
              <a:ext cx="763017" cy="3270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effectLst/>
                  <a:latin typeface="Arial Narrow" pitchFamily="34" charset="0"/>
                </a:rPr>
                <a:t>     </a:t>
              </a:r>
            </a:p>
            <a:p>
              <a:pPr lvl="0" algn="ctr" defTabSz="800100">
                <a:lnSpc>
                  <a:spcPct val="90000"/>
                </a:lnSpc>
                <a:spcBef>
                  <a:spcPct val="0"/>
                </a:spcBef>
                <a:spcAft>
                  <a:spcPct val="35000"/>
                </a:spcAft>
              </a:pPr>
              <a:r>
                <a:rPr lang="it-IT" sz="1800" b="1" kern="1200" dirty="0" smtClean="0">
                  <a:solidFill>
                    <a:srgbClr val="003366"/>
                  </a:solidFill>
                  <a:effectLst/>
                  <a:latin typeface="Arial Narrow" pitchFamily="34" charset="0"/>
                </a:rPr>
                <a:t>2007</a:t>
              </a:r>
            </a:p>
            <a:p>
              <a:pPr lvl="0" algn="ctr" defTabSz="800100">
                <a:lnSpc>
                  <a:spcPct val="90000"/>
                </a:lnSpc>
                <a:spcBef>
                  <a:spcPct val="0"/>
                </a:spcBef>
                <a:spcAft>
                  <a:spcPct val="35000"/>
                </a:spcAft>
              </a:pPr>
              <a:endParaRPr lang="it-IT" sz="1800" b="1" kern="1200" dirty="0" smtClean="0">
                <a:effectLst/>
                <a:latin typeface="Arial Narrow" pitchFamily="34" charset="0"/>
              </a:endParaRPr>
            </a:p>
          </p:txBody>
        </p:sp>
      </p:grpSp>
      <p:grpSp>
        <p:nvGrpSpPr>
          <p:cNvPr id="15" name="Gruppo 14"/>
          <p:cNvGrpSpPr/>
          <p:nvPr/>
        </p:nvGrpSpPr>
        <p:grpSpPr>
          <a:xfrm>
            <a:off x="1092698" y="5257662"/>
            <a:ext cx="7517902" cy="979649"/>
            <a:chOff x="763017" y="6578"/>
            <a:chExt cx="7517902" cy="821764"/>
          </a:xfrm>
        </p:grpSpPr>
        <p:sp>
          <p:nvSpPr>
            <p:cNvPr id="16" name="Arrotonda angolo stesso lato rettangolo 15"/>
            <p:cNvSpPr/>
            <p:nvPr/>
          </p:nvSpPr>
          <p:spPr>
            <a:xfrm rot="5400000">
              <a:off x="4111086" y="-3341491"/>
              <a:ext cx="821764" cy="7517902"/>
            </a:xfrm>
            <a:prstGeom prst="round2SameRect">
              <a:avLst/>
            </a:prstGeom>
            <a:noFill/>
            <a:ln>
              <a:solidFill>
                <a:srgbClr val="00336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Arrotonda angolo stesso lato rettangolo 6"/>
            <p:cNvSpPr/>
            <p:nvPr/>
          </p:nvSpPr>
          <p:spPr>
            <a:xfrm>
              <a:off x="763018" y="46692"/>
              <a:ext cx="7477787" cy="74153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 Piano nazionale CAF</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II Evento nazionale CAF</a:t>
              </a: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Creazione CRCAF nazionale</a:t>
              </a:r>
            </a:p>
          </p:txBody>
        </p:sp>
      </p:gr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8"/>
          <p:cNvSpPr>
            <a:spLocks noGrp="1" noChangeArrowheads="1"/>
          </p:cNvSpPr>
          <p:nvPr>
            <p:ph type="sldNum" sz="quarter" idx="12"/>
          </p:nvPr>
        </p:nvSpPr>
        <p:spPr bwMode="auto">
          <a:xfrm>
            <a:off x="7308850" y="6430963"/>
            <a:ext cx="1901825" cy="454025"/>
          </a:xfrm>
          <a:noFill/>
          <a:ln>
            <a:miter lim="800000"/>
            <a:headEnd/>
            <a:tailEnd/>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17375E"/>
                </a:solidFill>
                <a:latin typeface="Arial Narrow" pitchFamily="-1" charset="0"/>
              </a:rPr>
              <a:t>Slide </a:t>
            </a:r>
            <a:fld id="{B4399647-DE1A-F849-9663-EEF326812CE5}" type="slidenum">
              <a:rPr lang="it-IT">
                <a:solidFill>
                  <a:srgbClr val="17375E"/>
                </a:solidFill>
                <a:latin typeface="Arial Narrow" pitchFamily="-1"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6</a:t>
            </a:fld>
            <a:endParaRPr lang="it-IT">
              <a:solidFill>
                <a:srgbClr val="17375E"/>
              </a:solidFill>
              <a:latin typeface="Arial Narrow" pitchFamily="-1" charset="0"/>
            </a:endParaRPr>
          </a:p>
        </p:txBody>
      </p:sp>
      <p:sp>
        <p:nvSpPr>
          <p:cNvPr id="25603" name="Rectangle 7"/>
          <p:cNvSpPr>
            <a:spLocks noGrp="1" noChangeArrowheads="1"/>
          </p:cNvSpPr>
          <p:nvPr>
            <p:ph type="ftr" sz="quarter" idx="11"/>
          </p:nvPr>
        </p:nvSpPr>
        <p:spPr bwMode="auto">
          <a:xfrm>
            <a:off x="2051050" y="0"/>
            <a:ext cx="5400675" cy="4540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it-IT" sz="2800" b="1">
                <a:solidFill>
                  <a:schemeClr val="bg1"/>
                </a:solidFill>
                <a:latin typeface="Arial Narrow" pitchFamily="-1" charset="0"/>
                <a:ea typeface="ＭＳ Ｐゴシック" pitchFamily="-1" charset="-128"/>
                <a:cs typeface="ＭＳ Ｐゴシック" pitchFamily="-1" charset="-128"/>
              </a:rPr>
              <a:t>IV CORSO EFAC</a:t>
            </a:r>
          </a:p>
        </p:txBody>
      </p:sp>
      <p:graphicFrame>
        <p:nvGraphicFramePr>
          <p:cNvPr id="13" name="Diagramma 12"/>
          <p:cNvGraphicFramePr/>
          <p:nvPr/>
        </p:nvGraphicFramePr>
        <p:xfrm>
          <a:off x="323528" y="1124744"/>
          <a:ext cx="8280920"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4" name="Gruppo 13"/>
          <p:cNvGrpSpPr/>
          <p:nvPr/>
        </p:nvGrpSpPr>
        <p:grpSpPr>
          <a:xfrm>
            <a:off x="329681" y="5116367"/>
            <a:ext cx="952444" cy="1360633"/>
            <a:chOff x="0" y="2981739"/>
            <a:chExt cx="952444" cy="1360633"/>
          </a:xfrm>
        </p:grpSpPr>
        <p:sp>
          <p:nvSpPr>
            <p:cNvPr id="18" name="Mostrina 17"/>
            <p:cNvSpPr/>
            <p:nvPr/>
          </p:nvSpPr>
          <p:spPr>
            <a:xfrm rot="5400000">
              <a:off x="-204095" y="3185834"/>
              <a:ext cx="1360633" cy="952443"/>
            </a:xfrm>
            <a:prstGeom prst="chevron">
              <a:avLst/>
            </a:prstGeom>
            <a:solidFill>
              <a:schemeClr val="bg1">
                <a:lumMod val="75000"/>
              </a:schemeClr>
            </a:solidFill>
            <a:ln>
              <a:solidFill>
                <a:srgbClr val="A50021"/>
              </a:solid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19" name="Mostrina 4"/>
            <p:cNvSpPr/>
            <p:nvPr/>
          </p:nvSpPr>
          <p:spPr>
            <a:xfrm>
              <a:off x="1" y="3457961"/>
              <a:ext cx="952443" cy="40819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latin typeface="Arial Narrow" pitchFamily="34" charset="0"/>
                </a:rPr>
                <a:t>             </a:t>
              </a:r>
              <a:r>
                <a:rPr lang="it-IT" sz="1800" b="1" kern="1200" dirty="0" smtClean="0">
                  <a:solidFill>
                    <a:srgbClr val="003366"/>
                  </a:solidFill>
                  <a:effectLst/>
                  <a:latin typeface="Arial Narrow" pitchFamily="34" charset="0"/>
                </a:rPr>
                <a:t>2012</a:t>
              </a:r>
              <a:endParaRPr lang="it-IT" sz="1700" b="1" kern="1200" dirty="0" smtClean="0">
                <a:latin typeface="Arial Narrow" pitchFamily="34" charset="0"/>
              </a:endParaRPr>
            </a:p>
          </p:txBody>
        </p:sp>
      </p:grpSp>
      <p:grpSp>
        <p:nvGrpSpPr>
          <p:cNvPr id="15" name="Gruppo 14"/>
          <p:cNvGrpSpPr/>
          <p:nvPr/>
        </p:nvGrpSpPr>
        <p:grpSpPr>
          <a:xfrm>
            <a:off x="1282124" y="5105400"/>
            <a:ext cx="7328476" cy="1173010"/>
            <a:chOff x="952443" y="2837655"/>
            <a:chExt cx="7328476" cy="1173010"/>
          </a:xfrm>
        </p:grpSpPr>
        <p:sp>
          <p:nvSpPr>
            <p:cNvPr id="16" name="Arrotonda angolo stesso lato rettangolo 15"/>
            <p:cNvSpPr/>
            <p:nvPr/>
          </p:nvSpPr>
          <p:spPr>
            <a:xfrm rot="5400000">
              <a:off x="4030176" y="-240078"/>
              <a:ext cx="1173010" cy="7328476"/>
            </a:xfrm>
            <a:prstGeom prst="round2SameRect">
              <a:avLst/>
            </a:prstGeom>
            <a:noFill/>
            <a:ln>
              <a:solidFill>
                <a:srgbClr val="003366"/>
              </a:solid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Arrotonda angolo stesso lato rettangolo 6"/>
            <p:cNvSpPr/>
            <p:nvPr/>
          </p:nvSpPr>
          <p:spPr>
            <a:xfrm>
              <a:off x="952443" y="2894917"/>
              <a:ext cx="7271214" cy="105848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it-IT" sz="2000" b="1" dirty="0" smtClean="0">
                  <a:solidFill>
                    <a:srgbClr val="003366"/>
                  </a:solidFill>
                  <a:latin typeface="Arial Narrow" pitchFamily="34" charset="0"/>
                </a:rPr>
                <a:t>IV edizione Premio Qualità PA</a:t>
              </a:r>
              <a:endParaRPr lang="it-IT" sz="2000" b="1" kern="1200" dirty="0" smtClean="0">
                <a:solidFill>
                  <a:srgbClr val="003366"/>
                </a:solidFill>
                <a:latin typeface="Arial Narrow" pitchFamily="34" charset="0"/>
              </a:endParaRPr>
            </a:p>
            <a:p>
              <a:pPr marL="228600" lvl="1" indent="-228600" algn="l" defTabSz="889000">
                <a:lnSpc>
                  <a:spcPct val="90000"/>
                </a:lnSpc>
                <a:spcBef>
                  <a:spcPct val="0"/>
                </a:spcBef>
                <a:spcAft>
                  <a:spcPct val="15000"/>
                </a:spcAft>
                <a:buChar char="••"/>
              </a:pPr>
              <a:r>
                <a:rPr lang="it-IT" sz="2000" b="1" kern="1200" dirty="0" smtClean="0">
                  <a:solidFill>
                    <a:srgbClr val="003366"/>
                  </a:solidFill>
                  <a:latin typeface="Arial Narrow" pitchFamily="34" charset="0"/>
                </a:rPr>
                <a:t>Laboratori CAF nelle </a:t>
              </a:r>
              <a:r>
                <a:rPr lang="it-IT" sz="2000" b="1" kern="1200" dirty="0" err="1" smtClean="0">
                  <a:solidFill>
                    <a:srgbClr val="003366"/>
                  </a:solidFill>
                  <a:latin typeface="Arial Narrow" pitchFamily="34" charset="0"/>
                </a:rPr>
                <a:t>4</a:t>
              </a:r>
              <a:r>
                <a:rPr lang="it-IT" sz="2000" b="1" kern="1200" dirty="0" smtClean="0">
                  <a:solidFill>
                    <a:srgbClr val="003366"/>
                  </a:solidFill>
                  <a:latin typeface="Arial Narrow" pitchFamily="34" charset="0"/>
                </a:rPr>
                <a:t> Regioni Obiettivo</a:t>
              </a:r>
            </a:p>
            <a:p>
              <a:pPr marL="228600" lvl="1" indent="-228600" algn="l" defTabSz="889000">
                <a:lnSpc>
                  <a:spcPct val="90000"/>
                </a:lnSpc>
                <a:spcBef>
                  <a:spcPct val="0"/>
                </a:spcBef>
                <a:spcAft>
                  <a:spcPct val="15000"/>
                </a:spcAft>
                <a:buChar char="••"/>
              </a:pPr>
              <a:r>
                <a:rPr lang="it-IT" sz="2000" b="1" dirty="0" smtClean="0">
                  <a:solidFill>
                    <a:srgbClr val="003366"/>
                  </a:solidFill>
                  <a:latin typeface="Arial Narrow" pitchFamily="34" charset="0"/>
                </a:rPr>
                <a:t>Lancio nuovo strumenti per diffusione CAF (</a:t>
              </a:r>
              <a:r>
                <a:rPr lang="it-IT" sz="2000" b="1" dirty="0" err="1" smtClean="0">
                  <a:solidFill>
                    <a:srgbClr val="003366"/>
                  </a:solidFill>
                  <a:latin typeface="Arial Narrow" pitchFamily="34" charset="0"/>
                </a:rPr>
                <a:t>Webinar</a:t>
              </a:r>
              <a:r>
                <a:rPr lang="it-IT" sz="2000" b="1" dirty="0" smtClean="0">
                  <a:solidFill>
                    <a:srgbClr val="003366"/>
                  </a:solidFill>
                  <a:latin typeface="Arial Narrow" pitchFamily="34" charset="0"/>
                </a:rPr>
                <a:t>)</a:t>
              </a:r>
              <a:endParaRPr lang="it-IT" sz="2000" b="1" kern="1200" dirty="0" smtClean="0">
                <a:solidFill>
                  <a:srgbClr val="003366"/>
                </a:solidFill>
                <a:latin typeface="Arial Narrow" pitchFamily="34" charset="0"/>
              </a:endParaRPr>
            </a:p>
          </p:txBody>
        </p:sp>
      </p:grpSp>
      <p:sp>
        <p:nvSpPr>
          <p:cNvPr id="20" name="Titolo 1"/>
          <p:cNvSpPr txBox="1">
            <a:spLocks/>
          </p:cNvSpPr>
          <p:nvPr/>
        </p:nvSpPr>
        <p:spPr bwMode="auto">
          <a:xfrm>
            <a:off x="107950" y="188640"/>
            <a:ext cx="8204200" cy="5016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pitchFamily="-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pitchFamily="-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fontAlgn="auto" hangingPunct="1">
              <a:spcAft>
                <a:spcPts val="0"/>
              </a:spcAft>
              <a:defRPr/>
            </a:pPr>
            <a:r>
              <a:rPr lang="it-IT" sz="3600" b="1" spc="50" dirty="0" smtClean="0">
                <a:solidFill>
                  <a:srgbClr val="A50021"/>
                </a:solidFill>
                <a:latin typeface="Arial Narrow" pitchFamily="34" charset="0"/>
                <a:ea typeface="ＭＳ Ｐゴシック" charset="-128"/>
                <a:cs typeface="Times New Roman" pitchFamily="18" charset="0"/>
              </a:rPr>
              <a:t>Tappe del CAF in Italia (2008-2012)</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8"/>
          <p:cNvSpPr>
            <a:spLocks noGrp="1" noChangeArrowheads="1"/>
          </p:cNvSpPr>
          <p:nvPr>
            <p:ph type="sldNum" sz="quarter" idx="12"/>
          </p:nvPr>
        </p:nvSpPr>
        <p:spPr bwMode="auto">
          <a:xfrm>
            <a:off x="7451725" y="6403975"/>
            <a:ext cx="1901825" cy="454025"/>
          </a:xfrm>
          <a:noFill/>
          <a:ln>
            <a:miter lim="800000"/>
            <a:headEnd/>
            <a:tailEnd/>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it-IT">
                <a:solidFill>
                  <a:srgbClr val="17375E"/>
                </a:solidFill>
                <a:latin typeface="Arial Narrow" pitchFamily="-1" charset="0"/>
              </a:rPr>
              <a:t>Slide </a:t>
            </a:r>
            <a:fld id="{F6B793AC-2035-134A-8C5E-4FF333820297}" type="slidenum">
              <a:rPr lang="it-IT">
                <a:solidFill>
                  <a:srgbClr val="17375E"/>
                </a:solidFill>
                <a:latin typeface="Arial Narrow" pitchFamily="-1" charset="0"/>
              </a:rPr>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7</a:t>
            </a:fld>
            <a:endParaRPr lang="it-IT">
              <a:solidFill>
                <a:srgbClr val="17375E"/>
              </a:solidFill>
              <a:latin typeface="Arial Narrow" pitchFamily="-1" charset="0"/>
            </a:endParaRPr>
          </a:p>
        </p:txBody>
      </p:sp>
      <p:sp>
        <p:nvSpPr>
          <p:cNvPr id="27651" name="Rectangle 7"/>
          <p:cNvSpPr>
            <a:spLocks noGrp="1" noChangeArrowheads="1"/>
          </p:cNvSpPr>
          <p:nvPr>
            <p:ph type="ftr" sz="quarter" idx="11"/>
          </p:nvPr>
        </p:nvSpPr>
        <p:spPr bwMode="auto">
          <a:xfrm>
            <a:off x="2051050" y="0"/>
            <a:ext cx="5400675" cy="454025"/>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it-IT" sz="2800" b="1">
                <a:solidFill>
                  <a:schemeClr val="bg1"/>
                </a:solidFill>
                <a:latin typeface="Arial Narrow" pitchFamily="-1" charset="0"/>
                <a:ea typeface="ＭＳ Ｐゴシック" pitchFamily="-1" charset="-128"/>
                <a:cs typeface="ＭＳ Ｐゴシック" pitchFamily="-1" charset="-128"/>
              </a:rPr>
              <a:t>IV CORSO EFAC</a:t>
            </a:r>
          </a:p>
        </p:txBody>
      </p:sp>
      <p:sp>
        <p:nvSpPr>
          <p:cNvPr id="62" name="Titolo 1"/>
          <p:cNvSpPr>
            <a:spLocks noGrp="1"/>
          </p:cNvSpPr>
          <p:nvPr>
            <p:ph type="title"/>
          </p:nvPr>
        </p:nvSpPr>
        <p:spPr>
          <a:xfrm>
            <a:off x="30163" y="-171400"/>
            <a:ext cx="4829175" cy="863600"/>
          </a:xfrm>
        </p:spPr>
        <p:txBody>
          <a:bodyPr rtlCol="0">
            <a:normAutofit/>
          </a:bodyPr>
          <a:lstStyle/>
          <a:p>
            <a:pPr algn="l" eaLnBrk="1" fontAlgn="auto" hangingPunct="1">
              <a:spcAft>
                <a:spcPts val="0"/>
              </a:spcAft>
              <a:defRPr/>
            </a:pPr>
            <a:r>
              <a:rPr lang="it-IT" sz="3600" b="1" spc="50" dirty="0" smtClean="0">
                <a:solidFill>
                  <a:srgbClr val="A50021"/>
                </a:solidFill>
                <a:latin typeface="Arial Narrow" pitchFamily="34" charset="0"/>
                <a:ea typeface="ＭＳ Ｐゴシック" charset="-128"/>
                <a:cs typeface="Times New Roman" pitchFamily="18" charset="0"/>
              </a:rPr>
              <a:t>Il CAF nelle Regioni</a:t>
            </a:r>
          </a:p>
        </p:txBody>
      </p:sp>
      <p:grpSp>
        <p:nvGrpSpPr>
          <p:cNvPr id="27657" name="Gruppo 2"/>
          <p:cNvGrpSpPr>
            <a:grpSpLocks/>
          </p:cNvGrpSpPr>
          <p:nvPr/>
        </p:nvGrpSpPr>
        <p:grpSpPr bwMode="auto">
          <a:xfrm>
            <a:off x="0" y="549275"/>
            <a:ext cx="8575675" cy="5922963"/>
            <a:chOff x="264096" y="533400"/>
            <a:chExt cx="8575104" cy="5921783"/>
          </a:xfrm>
        </p:grpSpPr>
        <p:pic>
          <p:nvPicPr>
            <p:cNvPr id="27660" name="Picture 4" descr="italia"/>
            <p:cNvPicPr>
              <a:picLocks noChangeAspect="1" noChangeArrowheads="1"/>
            </p:cNvPicPr>
            <p:nvPr/>
          </p:nvPicPr>
          <p:blipFill>
            <a:blip r:embed="rId3"/>
            <a:srcRect/>
            <a:stretch>
              <a:fillRect/>
            </a:stretch>
          </p:blipFill>
          <p:spPr bwMode="auto">
            <a:xfrm>
              <a:off x="2888059" y="1841239"/>
              <a:ext cx="2943029" cy="3499741"/>
            </a:xfrm>
            <a:prstGeom prst="rect">
              <a:avLst/>
            </a:prstGeom>
            <a:noFill/>
            <a:ln w="9525">
              <a:solidFill>
                <a:schemeClr val="bg1"/>
              </a:solidFill>
              <a:miter lim="800000"/>
              <a:headEnd/>
              <a:tailEnd/>
            </a:ln>
          </p:spPr>
        </p:pic>
        <p:sp>
          <p:nvSpPr>
            <p:cNvPr id="27661" name="AutoShape 5"/>
            <p:cNvSpPr>
              <a:spLocks/>
            </p:cNvSpPr>
            <p:nvPr/>
          </p:nvSpPr>
          <p:spPr bwMode="auto">
            <a:xfrm>
              <a:off x="533953" y="2450718"/>
              <a:ext cx="1447704" cy="896759"/>
            </a:xfrm>
            <a:prstGeom prst="accentBorderCallout1">
              <a:avLst>
                <a:gd name="adj1" fmla="val 18750"/>
                <a:gd name="adj2" fmla="val 105884"/>
                <a:gd name="adj3" fmla="val 22255"/>
                <a:gd name="adj4" fmla="val 194792"/>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Piemonte</a:t>
              </a:r>
            </a:p>
            <a:p>
              <a:pPr>
                <a:buFontTx/>
                <a:buChar char="•"/>
              </a:pPr>
              <a:r>
                <a:rPr lang="it-IT" sz="1100">
                  <a:solidFill>
                    <a:srgbClr val="003366"/>
                  </a:solidFill>
                  <a:latin typeface="Arial Narrow" pitchFamily="-1" charset="0"/>
                </a:rPr>
                <a:t>26 CAF Users</a:t>
              </a:r>
            </a:p>
            <a:p>
              <a:pPr>
                <a:buFontTx/>
                <a:buChar char="•"/>
              </a:pPr>
              <a:r>
                <a:rPr lang="it-IT" sz="1100">
                  <a:solidFill>
                    <a:srgbClr val="003366"/>
                  </a:solidFill>
                  <a:latin typeface="Arial Narrow" pitchFamily="-1" charset="0"/>
                </a:rPr>
                <a:t>10 CAF Assessor</a:t>
              </a:r>
            </a:p>
            <a:p>
              <a:pPr>
                <a:buFontTx/>
                <a:buChar char="•"/>
              </a:pPr>
              <a:r>
                <a:rPr lang="it-IT" sz="1100">
                  <a:solidFill>
                    <a:srgbClr val="003366"/>
                  </a:solidFill>
                  <a:latin typeface="Arial Narrow" pitchFamily="-1" charset="0"/>
                </a:rPr>
                <a:t>.2 Efac</a:t>
              </a:r>
            </a:p>
            <a:p>
              <a:endParaRPr lang="it-IT" sz="1100"/>
            </a:p>
          </p:txBody>
        </p:sp>
        <p:sp>
          <p:nvSpPr>
            <p:cNvPr id="27662" name="AutoShape 6"/>
            <p:cNvSpPr>
              <a:spLocks/>
            </p:cNvSpPr>
            <p:nvPr/>
          </p:nvSpPr>
          <p:spPr bwMode="auto">
            <a:xfrm>
              <a:off x="7391496" y="3504608"/>
              <a:ext cx="1447704" cy="896759"/>
            </a:xfrm>
            <a:prstGeom prst="accentBorderCallout1">
              <a:avLst>
                <a:gd name="adj1" fmla="val 18750"/>
                <a:gd name="adj2" fmla="val -6667"/>
                <a:gd name="adj3" fmla="val 5343"/>
                <a:gd name="adj4" fmla="val -161222"/>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Puglia</a:t>
              </a:r>
            </a:p>
            <a:p>
              <a:pPr>
                <a:buFontTx/>
                <a:buChar char="•"/>
              </a:pPr>
              <a:r>
                <a:rPr lang="it-IT" sz="1100">
                  <a:solidFill>
                    <a:srgbClr val="003366"/>
                  </a:solidFill>
                  <a:latin typeface="Arial Narrow" pitchFamily="-1" charset="0"/>
                </a:rPr>
                <a:t>23 CAF Users</a:t>
              </a:r>
            </a:p>
            <a:p>
              <a:pPr>
                <a:buFontTx/>
                <a:buChar char="•"/>
              </a:pPr>
              <a:r>
                <a:rPr lang="it-IT" sz="1100">
                  <a:solidFill>
                    <a:srgbClr val="003366"/>
                  </a:solidFill>
                  <a:latin typeface="Arial Narrow" pitchFamily="-1" charset="0"/>
                </a:rPr>
                <a:t>12 CAF Assessor</a:t>
              </a:r>
            </a:p>
            <a:p>
              <a:pPr>
                <a:buFontTx/>
                <a:buChar char="•"/>
              </a:pPr>
              <a:r>
                <a:rPr lang="it-IT" sz="1100">
                  <a:solidFill>
                    <a:srgbClr val="003366"/>
                  </a:solidFill>
                  <a:latin typeface="Arial Narrow" pitchFamily="-1" charset="0"/>
                </a:rPr>
                <a:t>.6 Efac</a:t>
              </a:r>
            </a:p>
            <a:p>
              <a:pPr>
                <a:buFontTx/>
                <a:buChar char="•"/>
              </a:pPr>
              <a:endParaRPr lang="it-IT" sz="1100">
                <a:solidFill>
                  <a:srgbClr val="003366"/>
                </a:solidFill>
              </a:endParaRPr>
            </a:p>
          </p:txBody>
        </p:sp>
        <p:sp>
          <p:nvSpPr>
            <p:cNvPr id="27663" name="AutoShape 7"/>
            <p:cNvSpPr>
              <a:spLocks/>
            </p:cNvSpPr>
            <p:nvPr/>
          </p:nvSpPr>
          <p:spPr bwMode="auto">
            <a:xfrm>
              <a:off x="6169203" y="2980838"/>
              <a:ext cx="1007995" cy="560275"/>
            </a:xfrm>
            <a:prstGeom prst="accentBorderCallout1">
              <a:avLst>
                <a:gd name="adj1" fmla="val 25000"/>
                <a:gd name="adj2" fmla="val -7694"/>
                <a:gd name="adj3" fmla="val 85037"/>
                <a:gd name="adj4" fmla="val -128625"/>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Molise</a:t>
              </a:r>
            </a:p>
            <a:p>
              <a:pPr>
                <a:buFontTx/>
                <a:buChar char="•"/>
              </a:pPr>
              <a:r>
                <a:rPr lang="it-IT" sz="1100">
                  <a:solidFill>
                    <a:srgbClr val="003366"/>
                  </a:solidFill>
                  <a:latin typeface="Arial Narrow" pitchFamily="-1" charset="0"/>
                </a:rPr>
                <a:t>1 CAF Users</a:t>
              </a:r>
            </a:p>
            <a:p>
              <a:endParaRPr lang="it-IT" sz="1100">
                <a:solidFill>
                  <a:srgbClr val="003366"/>
                </a:solidFill>
                <a:latin typeface="Arial Narrow" pitchFamily="-1" charset="0"/>
              </a:endParaRPr>
            </a:p>
          </p:txBody>
        </p:sp>
        <p:sp>
          <p:nvSpPr>
            <p:cNvPr id="27664" name="AutoShape 8"/>
            <p:cNvSpPr>
              <a:spLocks/>
            </p:cNvSpPr>
            <p:nvPr/>
          </p:nvSpPr>
          <p:spPr bwMode="auto">
            <a:xfrm>
              <a:off x="7315301" y="2374533"/>
              <a:ext cx="1447704" cy="728518"/>
            </a:xfrm>
            <a:prstGeom prst="accentBorderCallout1">
              <a:avLst>
                <a:gd name="adj1" fmla="val 16667"/>
                <a:gd name="adj2" fmla="val -6250"/>
                <a:gd name="adj3" fmla="val 113231"/>
                <a:gd name="adj4" fmla="val -183856"/>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Abruzzo</a:t>
              </a:r>
            </a:p>
            <a:p>
              <a:pPr>
                <a:buFontTx/>
                <a:buChar char="•"/>
              </a:pPr>
              <a:r>
                <a:rPr lang="it-IT" sz="1100">
                  <a:solidFill>
                    <a:srgbClr val="003366"/>
                  </a:solidFill>
                  <a:latin typeface="Arial Narrow" pitchFamily="-1" charset="0"/>
                </a:rPr>
                <a:t>10 CAF Users</a:t>
              </a:r>
            </a:p>
            <a:p>
              <a:pPr>
                <a:buFontTx/>
                <a:buChar char="•"/>
              </a:pPr>
              <a:r>
                <a:rPr lang="it-IT" sz="1100">
                  <a:solidFill>
                    <a:srgbClr val="003366"/>
                  </a:solidFill>
                  <a:latin typeface="Arial Narrow" pitchFamily="-1" charset="0"/>
                </a:rPr>
                <a:t>3 CAF Assessor</a:t>
              </a:r>
            </a:p>
            <a:p>
              <a:pPr>
                <a:buFontTx/>
                <a:buChar char="•"/>
              </a:pPr>
              <a:r>
                <a:rPr lang="it-IT" sz="1100">
                  <a:solidFill>
                    <a:srgbClr val="003366"/>
                  </a:solidFill>
                  <a:latin typeface="Arial Narrow" pitchFamily="-1" charset="0"/>
                </a:rPr>
                <a:t>.2 Efac</a:t>
              </a:r>
            </a:p>
          </p:txBody>
        </p:sp>
        <p:sp>
          <p:nvSpPr>
            <p:cNvPr id="27665" name="AutoShape 9"/>
            <p:cNvSpPr>
              <a:spLocks/>
            </p:cNvSpPr>
            <p:nvPr/>
          </p:nvSpPr>
          <p:spPr bwMode="auto">
            <a:xfrm>
              <a:off x="6019988" y="3974415"/>
              <a:ext cx="1295313" cy="560276"/>
            </a:xfrm>
            <a:prstGeom prst="accentBorderCallout1">
              <a:avLst>
                <a:gd name="adj1" fmla="val 18750"/>
                <a:gd name="adj2" fmla="val -5884"/>
                <a:gd name="adj3" fmla="val -20671"/>
                <a:gd name="adj4" fmla="val -66667"/>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Basilicata</a:t>
              </a:r>
            </a:p>
            <a:p>
              <a:pPr>
                <a:buFontTx/>
                <a:buChar char="•"/>
              </a:pPr>
              <a:r>
                <a:rPr lang="it-IT" sz="1100">
                  <a:solidFill>
                    <a:srgbClr val="003366"/>
                  </a:solidFill>
                  <a:latin typeface="Arial Narrow" pitchFamily="-1" charset="0"/>
                </a:rPr>
                <a:t>3 CAF Users</a:t>
              </a:r>
            </a:p>
            <a:p>
              <a:pPr>
                <a:buFontTx/>
                <a:buChar char="•"/>
              </a:pPr>
              <a:r>
                <a:rPr lang="it-IT" sz="1100">
                  <a:solidFill>
                    <a:srgbClr val="003366"/>
                  </a:solidFill>
                  <a:latin typeface="Arial Narrow" pitchFamily="-1" charset="0"/>
                </a:rPr>
                <a:t>1 CAF Assessor</a:t>
              </a:r>
            </a:p>
          </p:txBody>
        </p:sp>
        <p:sp>
          <p:nvSpPr>
            <p:cNvPr id="27666" name="AutoShape 10"/>
            <p:cNvSpPr>
              <a:spLocks/>
            </p:cNvSpPr>
            <p:nvPr/>
          </p:nvSpPr>
          <p:spPr bwMode="auto">
            <a:xfrm>
              <a:off x="7162912" y="5028305"/>
              <a:ext cx="1523898" cy="1065000"/>
            </a:xfrm>
            <a:prstGeom prst="accentBorderCallout1">
              <a:avLst>
                <a:gd name="adj1" fmla="val 18750"/>
                <a:gd name="adj2" fmla="val -6667"/>
                <a:gd name="adj3" fmla="val -129796"/>
                <a:gd name="adj4" fmla="val -123014"/>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Calabria</a:t>
              </a:r>
            </a:p>
            <a:p>
              <a:pPr>
                <a:buFontTx/>
                <a:buChar char="•"/>
              </a:pPr>
              <a:r>
                <a:rPr lang="it-IT" sz="1100">
                  <a:solidFill>
                    <a:srgbClr val="003366"/>
                  </a:solidFill>
                  <a:latin typeface="Arial Narrow" pitchFamily="-1" charset="0"/>
                </a:rPr>
                <a:t>10 CAF Users</a:t>
              </a:r>
            </a:p>
            <a:p>
              <a:pPr>
                <a:buFontTx/>
                <a:buChar char="•"/>
              </a:pPr>
              <a:r>
                <a:rPr lang="it-IT" sz="1100">
                  <a:solidFill>
                    <a:srgbClr val="003366"/>
                  </a:solidFill>
                  <a:latin typeface="Arial Narrow" pitchFamily="-1" charset="0"/>
                </a:rPr>
                <a:t>6 CAF Assessor</a:t>
              </a:r>
            </a:p>
            <a:p>
              <a:pPr>
                <a:buFontTx/>
                <a:buChar char="•"/>
              </a:pPr>
              <a:r>
                <a:rPr lang="it-IT" sz="1100">
                  <a:solidFill>
                    <a:srgbClr val="003366"/>
                  </a:solidFill>
                  <a:latin typeface="Arial Narrow" pitchFamily="-1" charset="0"/>
                </a:rPr>
                <a:t>. 1Efac</a:t>
              </a:r>
            </a:p>
            <a:p>
              <a:pPr>
                <a:buFontTx/>
                <a:buChar char="•"/>
              </a:pPr>
              <a:endParaRPr lang="it-IT" sz="1100">
                <a:solidFill>
                  <a:srgbClr val="003366"/>
                </a:solidFill>
                <a:latin typeface="Arial Narrow" pitchFamily="-1" charset="0"/>
              </a:endParaRPr>
            </a:p>
            <a:p>
              <a:pPr>
                <a:buFontTx/>
                <a:buChar char="•"/>
              </a:pPr>
              <a:endParaRPr lang="it-IT" sz="1100">
                <a:solidFill>
                  <a:srgbClr val="003366"/>
                </a:solidFill>
                <a:latin typeface="Arial Narrow" pitchFamily="-1" charset="0"/>
              </a:endParaRPr>
            </a:p>
          </p:txBody>
        </p:sp>
        <p:sp>
          <p:nvSpPr>
            <p:cNvPr id="27667" name="AutoShape 11"/>
            <p:cNvSpPr>
              <a:spLocks/>
            </p:cNvSpPr>
            <p:nvPr/>
          </p:nvSpPr>
          <p:spPr bwMode="auto">
            <a:xfrm>
              <a:off x="4800869" y="2355487"/>
              <a:ext cx="1142924" cy="728517"/>
            </a:xfrm>
            <a:prstGeom prst="accentBorderCallout1">
              <a:avLst>
                <a:gd name="adj1" fmla="val 18750"/>
                <a:gd name="adj2" fmla="val -6250"/>
                <a:gd name="adj3" fmla="val 105153"/>
                <a:gd name="adj4" fmla="val -25875"/>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Marche</a:t>
              </a:r>
            </a:p>
            <a:p>
              <a:pPr>
                <a:buFontTx/>
                <a:buChar char="•"/>
              </a:pPr>
              <a:r>
                <a:rPr lang="it-IT" sz="1100">
                  <a:solidFill>
                    <a:srgbClr val="003366"/>
                  </a:solidFill>
                  <a:latin typeface="Arial Narrow" pitchFamily="-1" charset="0"/>
                </a:rPr>
                <a:t>8 CAF Users</a:t>
              </a:r>
            </a:p>
            <a:p>
              <a:pPr>
                <a:buFontTx/>
                <a:buChar char="•"/>
              </a:pPr>
              <a:r>
                <a:rPr lang="it-IT" sz="1100">
                  <a:solidFill>
                    <a:srgbClr val="003366"/>
                  </a:solidFill>
                  <a:latin typeface="Arial Narrow" pitchFamily="-1" charset="0"/>
                </a:rPr>
                <a:t>3 CAF Assessor</a:t>
              </a:r>
            </a:p>
            <a:p>
              <a:endParaRPr lang="it-IT" sz="1100">
                <a:solidFill>
                  <a:srgbClr val="003366"/>
                </a:solidFill>
              </a:endParaRPr>
            </a:p>
          </p:txBody>
        </p:sp>
        <p:sp>
          <p:nvSpPr>
            <p:cNvPr id="27668" name="AutoShape 12"/>
            <p:cNvSpPr>
              <a:spLocks/>
            </p:cNvSpPr>
            <p:nvPr/>
          </p:nvSpPr>
          <p:spPr bwMode="auto">
            <a:xfrm>
              <a:off x="5639013" y="1536500"/>
              <a:ext cx="1600094" cy="728518"/>
            </a:xfrm>
            <a:prstGeom prst="accentBorderCallout1">
              <a:avLst>
                <a:gd name="adj1" fmla="val 37505"/>
                <a:gd name="adj2" fmla="val -5264"/>
                <a:gd name="adj3" fmla="val 149870"/>
                <a:gd name="adj4" fmla="val -96074"/>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Emilia Romagna</a:t>
              </a:r>
            </a:p>
            <a:p>
              <a:pPr>
                <a:buFontTx/>
                <a:buChar char="•"/>
              </a:pPr>
              <a:r>
                <a:rPr lang="it-IT" sz="1100">
                  <a:solidFill>
                    <a:srgbClr val="003366"/>
                  </a:solidFill>
                  <a:latin typeface="Arial Narrow" pitchFamily="-1" charset="0"/>
                </a:rPr>
                <a:t>30 CAF Users</a:t>
              </a:r>
            </a:p>
            <a:p>
              <a:pPr>
                <a:buFontTx/>
                <a:buChar char="•"/>
              </a:pPr>
              <a:r>
                <a:rPr lang="it-IT" sz="1100">
                  <a:solidFill>
                    <a:srgbClr val="003366"/>
                  </a:solidFill>
                  <a:latin typeface="Arial Narrow" pitchFamily="-1" charset="0"/>
                </a:rPr>
                <a:t>8 CAF Assessor</a:t>
              </a:r>
            </a:p>
            <a:p>
              <a:pPr>
                <a:buFontTx/>
                <a:buChar char="•"/>
              </a:pPr>
              <a:r>
                <a:rPr lang="it-IT" sz="1100">
                  <a:solidFill>
                    <a:srgbClr val="003366"/>
                  </a:solidFill>
                  <a:latin typeface="Arial Narrow" pitchFamily="-1" charset="0"/>
                </a:rPr>
                <a:t>.3 Efac</a:t>
              </a:r>
            </a:p>
          </p:txBody>
        </p:sp>
        <p:sp>
          <p:nvSpPr>
            <p:cNvPr id="27669" name="AutoShape 13"/>
            <p:cNvSpPr>
              <a:spLocks/>
            </p:cNvSpPr>
            <p:nvPr/>
          </p:nvSpPr>
          <p:spPr bwMode="auto">
            <a:xfrm flipH="1">
              <a:off x="2895996" y="5726665"/>
              <a:ext cx="1295313" cy="728518"/>
            </a:xfrm>
            <a:prstGeom prst="accentBorderCallout1">
              <a:avLst>
                <a:gd name="adj1" fmla="val 16667"/>
                <a:gd name="adj2" fmla="val -7144"/>
                <a:gd name="adj3" fmla="val -116667"/>
                <a:gd name="adj4" fmla="val -58102"/>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Sicilia</a:t>
              </a:r>
            </a:p>
            <a:p>
              <a:pPr>
                <a:buFontTx/>
                <a:buChar char="•"/>
              </a:pPr>
              <a:r>
                <a:rPr lang="it-IT" sz="1100">
                  <a:solidFill>
                    <a:srgbClr val="003366"/>
                  </a:solidFill>
                  <a:latin typeface="Arial Narrow" pitchFamily="-1" charset="0"/>
                </a:rPr>
                <a:t>16 CAF Users</a:t>
              </a:r>
            </a:p>
            <a:p>
              <a:pPr>
                <a:buFontTx/>
                <a:buChar char="•"/>
              </a:pPr>
              <a:r>
                <a:rPr lang="it-IT" sz="1100">
                  <a:solidFill>
                    <a:srgbClr val="003366"/>
                  </a:solidFill>
                  <a:latin typeface="Arial Narrow" pitchFamily="-1" charset="0"/>
                </a:rPr>
                <a:t>4 CAF Assessor</a:t>
              </a:r>
            </a:p>
            <a:p>
              <a:endParaRPr lang="it-IT" sz="1100"/>
            </a:p>
          </p:txBody>
        </p:sp>
        <p:sp>
          <p:nvSpPr>
            <p:cNvPr id="27670" name="AutoShape 14"/>
            <p:cNvSpPr>
              <a:spLocks/>
            </p:cNvSpPr>
            <p:nvPr/>
          </p:nvSpPr>
          <p:spPr bwMode="auto">
            <a:xfrm flipH="1">
              <a:off x="1416544" y="5285428"/>
              <a:ext cx="1142924" cy="896759"/>
            </a:xfrm>
            <a:prstGeom prst="accentBorderCallout1">
              <a:avLst>
                <a:gd name="adj1" fmla="val 18750"/>
                <a:gd name="adj2" fmla="val -6667"/>
                <a:gd name="adj3" fmla="val -134810"/>
                <a:gd name="adj4" fmla="val -69676"/>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Sardegna</a:t>
              </a:r>
            </a:p>
            <a:p>
              <a:pPr>
                <a:buFontTx/>
                <a:buChar char="•"/>
              </a:pPr>
              <a:r>
                <a:rPr lang="it-IT" sz="1100">
                  <a:solidFill>
                    <a:srgbClr val="003366"/>
                  </a:solidFill>
                  <a:latin typeface="Arial Narrow" pitchFamily="-1" charset="0"/>
                </a:rPr>
                <a:t>3 CAF Users</a:t>
              </a:r>
            </a:p>
            <a:p>
              <a:pPr>
                <a:buFontTx/>
                <a:buChar char="•"/>
              </a:pPr>
              <a:r>
                <a:rPr lang="it-IT" sz="1100">
                  <a:solidFill>
                    <a:srgbClr val="003366"/>
                  </a:solidFill>
                  <a:latin typeface="Arial Narrow" pitchFamily="-1" charset="0"/>
                </a:rPr>
                <a:t>5 CAF Assessor</a:t>
              </a:r>
            </a:p>
            <a:p>
              <a:pPr>
                <a:buFontTx/>
                <a:buChar char="•"/>
              </a:pPr>
              <a:r>
                <a:rPr lang="it-IT" sz="1100">
                  <a:solidFill>
                    <a:srgbClr val="003366"/>
                  </a:solidFill>
                  <a:latin typeface="Arial Narrow" pitchFamily="-1" charset="0"/>
                </a:rPr>
                <a:t>.1 Efac</a:t>
              </a:r>
            </a:p>
            <a:p>
              <a:endParaRPr lang="it-IT" sz="1100"/>
            </a:p>
          </p:txBody>
        </p:sp>
        <p:sp>
          <p:nvSpPr>
            <p:cNvPr id="27671" name="AutoShape 15"/>
            <p:cNvSpPr>
              <a:spLocks/>
            </p:cNvSpPr>
            <p:nvPr/>
          </p:nvSpPr>
          <p:spPr bwMode="auto">
            <a:xfrm flipH="1">
              <a:off x="5105649" y="5028304"/>
              <a:ext cx="1482626" cy="896759"/>
            </a:xfrm>
            <a:prstGeom prst="accentBorderCallout1">
              <a:avLst>
                <a:gd name="adj1" fmla="val 18750"/>
                <a:gd name="adj2" fmla="val 106667"/>
                <a:gd name="adj3" fmla="val -133426"/>
                <a:gd name="adj4" fmla="val 118616"/>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Campania</a:t>
              </a:r>
            </a:p>
            <a:p>
              <a:pPr algn="ctr"/>
              <a:r>
                <a:rPr lang="it-IT" sz="1100" b="1">
                  <a:solidFill>
                    <a:srgbClr val="003366"/>
                  </a:solidFill>
                  <a:latin typeface="Arial Narrow" pitchFamily="-1" charset="0"/>
                </a:rPr>
                <a:t>USR – Polo qualità</a:t>
              </a:r>
            </a:p>
            <a:p>
              <a:pPr>
                <a:buFontTx/>
                <a:buChar char="•"/>
              </a:pPr>
              <a:r>
                <a:rPr lang="it-IT" sz="1100">
                  <a:solidFill>
                    <a:srgbClr val="003366"/>
                  </a:solidFill>
                  <a:latin typeface="Arial Narrow" pitchFamily="-1" charset="0"/>
                </a:rPr>
                <a:t>43 CAF Users</a:t>
              </a:r>
            </a:p>
            <a:p>
              <a:pPr>
                <a:buFontTx/>
                <a:buChar char="•"/>
              </a:pPr>
              <a:r>
                <a:rPr lang="it-IT" sz="1100">
                  <a:solidFill>
                    <a:srgbClr val="003366"/>
                  </a:solidFill>
                  <a:latin typeface="Arial Narrow" pitchFamily="-1" charset="0"/>
                </a:rPr>
                <a:t>13 CAF Assessor</a:t>
              </a:r>
            </a:p>
            <a:p>
              <a:pPr>
                <a:buFontTx/>
                <a:buChar char="•"/>
              </a:pPr>
              <a:r>
                <a:rPr lang="it-IT" sz="1100">
                  <a:solidFill>
                    <a:srgbClr val="003366"/>
                  </a:solidFill>
                  <a:latin typeface="Arial Narrow" pitchFamily="-1" charset="0"/>
                </a:rPr>
                <a:t>. 8 Efac</a:t>
              </a:r>
            </a:p>
          </p:txBody>
        </p:sp>
        <p:sp>
          <p:nvSpPr>
            <p:cNvPr id="27672" name="AutoShape 16"/>
            <p:cNvSpPr>
              <a:spLocks/>
            </p:cNvSpPr>
            <p:nvPr/>
          </p:nvSpPr>
          <p:spPr bwMode="auto">
            <a:xfrm flipH="1">
              <a:off x="2918219" y="4590242"/>
              <a:ext cx="1350873" cy="896759"/>
            </a:xfrm>
            <a:prstGeom prst="accentBorderCallout1">
              <a:avLst>
                <a:gd name="adj1" fmla="val 18750"/>
                <a:gd name="adj2" fmla="val -6667"/>
                <a:gd name="adj3" fmla="val -153458"/>
                <a:gd name="adj4" fmla="val -7449"/>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Lazio</a:t>
              </a:r>
            </a:p>
            <a:p>
              <a:pPr>
                <a:buFontTx/>
                <a:buChar char="•"/>
              </a:pPr>
              <a:r>
                <a:rPr lang="it-IT" sz="1100">
                  <a:solidFill>
                    <a:srgbClr val="003366"/>
                  </a:solidFill>
                  <a:latin typeface="Arial Narrow" pitchFamily="-1" charset="0"/>
                </a:rPr>
                <a:t>33 CAF Users</a:t>
              </a:r>
            </a:p>
            <a:p>
              <a:pPr>
                <a:buFontTx/>
                <a:buChar char="•"/>
              </a:pPr>
              <a:r>
                <a:rPr lang="it-IT" sz="1100">
                  <a:solidFill>
                    <a:srgbClr val="003366"/>
                  </a:solidFill>
                  <a:latin typeface="Arial Narrow" pitchFamily="-1" charset="0"/>
                </a:rPr>
                <a:t>19 CAF Assessor</a:t>
              </a:r>
            </a:p>
            <a:p>
              <a:pPr>
                <a:buFontTx/>
                <a:buChar char="•"/>
              </a:pPr>
              <a:r>
                <a:rPr lang="it-IT" sz="1100">
                  <a:solidFill>
                    <a:srgbClr val="003366"/>
                  </a:solidFill>
                  <a:latin typeface="Arial Narrow" pitchFamily="-1" charset="0"/>
                </a:rPr>
                <a:t>.4 Efac</a:t>
              </a:r>
            </a:p>
            <a:p>
              <a:endParaRPr lang="it-IT" sz="1100">
                <a:solidFill>
                  <a:srgbClr val="003366"/>
                </a:solidFill>
                <a:latin typeface="Arial Narrow" pitchFamily="-1" charset="0"/>
              </a:endParaRPr>
            </a:p>
          </p:txBody>
        </p:sp>
        <p:sp>
          <p:nvSpPr>
            <p:cNvPr id="27673" name="AutoShape 17"/>
            <p:cNvSpPr>
              <a:spLocks/>
            </p:cNvSpPr>
            <p:nvPr/>
          </p:nvSpPr>
          <p:spPr bwMode="auto">
            <a:xfrm flipH="1">
              <a:off x="1829267" y="3288751"/>
              <a:ext cx="1371508" cy="896759"/>
            </a:xfrm>
            <a:prstGeom prst="accentBorderCallout1">
              <a:avLst>
                <a:gd name="adj1" fmla="val 18750"/>
                <a:gd name="adj2" fmla="val -6667"/>
                <a:gd name="adj3" fmla="val -45370"/>
                <a:gd name="adj4" fmla="val -53250"/>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Toscana</a:t>
              </a:r>
            </a:p>
            <a:p>
              <a:pPr>
                <a:buFontTx/>
                <a:buChar char="•"/>
              </a:pPr>
              <a:r>
                <a:rPr lang="it-IT" sz="1100">
                  <a:solidFill>
                    <a:srgbClr val="003366"/>
                  </a:solidFill>
                  <a:latin typeface="Arial Narrow" pitchFamily="-1" charset="0"/>
                </a:rPr>
                <a:t>38 CAF Users</a:t>
              </a:r>
            </a:p>
            <a:p>
              <a:pPr>
                <a:buFontTx/>
                <a:buChar char="•"/>
              </a:pPr>
              <a:r>
                <a:rPr lang="it-IT" sz="1100">
                  <a:solidFill>
                    <a:srgbClr val="003366"/>
                  </a:solidFill>
                  <a:latin typeface="Arial Narrow" pitchFamily="-1" charset="0"/>
                </a:rPr>
                <a:t>15 CAF Assessor</a:t>
              </a:r>
            </a:p>
            <a:p>
              <a:pPr>
                <a:buFontTx/>
                <a:buChar char="•"/>
              </a:pPr>
              <a:r>
                <a:rPr lang="it-IT" sz="1100">
                  <a:solidFill>
                    <a:srgbClr val="003366"/>
                  </a:solidFill>
                  <a:latin typeface="Arial Narrow" pitchFamily="-1" charset="0"/>
                </a:rPr>
                <a:t>.5 Efac</a:t>
              </a:r>
            </a:p>
            <a:p>
              <a:endParaRPr lang="it-IT" sz="1100">
                <a:solidFill>
                  <a:srgbClr val="003366"/>
                </a:solidFill>
                <a:latin typeface="Arial Narrow" pitchFamily="-1" charset="0"/>
              </a:endParaRPr>
            </a:p>
          </p:txBody>
        </p:sp>
        <p:sp>
          <p:nvSpPr>
            <p:cNvPr id="27674" name="AutoShape 18"/>
            <p:cNvSpPr>
              <a:spLocks/>
            </p:cNvSpPr>
            <p:nvPr/>
          </p:nvSpPr>
          <p:spPr bwMode="auto">
            <a:xfrm flipH="1">
              <a:off x="264096" y="3364936"/>
              <a:ext cx="1295314" cy="728517"/>
            </a:xfrm>
            <a:prstGeom prst="accentBorderCallout1">
              <a:avLst>
                <a:gd name="adj1" fmla="val 18750"/>
                <a:gd name="adj2" fmla="val -7144"/>
                <a:gd name="adj3" fmla="val -87644"/>
                <a:gd name="adj4" fmla="val -153218"/>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Liguria</a:t>
              </a:r>
            </a:p>
            <a:p>
              <a:pPr>
                <a:buFontTx/>
                <a:buChar char="•"/>
              </a:pPr>
              <a:r>
                <a:rPr lang="it-IT" sz="1100">
                  <a:solidFill>
                    <a:srgbClr val="003366"/>
                  </a:solidFill>
                  <a:latin typeface="Arial Narrow" pitchFamily="-1" charset="0"/>
                </a:rPr>
                <a:t>9 CAF Users</a:t>
              </a:r>
            </a:p>
            <a:p>
              <a:pPr>
                <a:buFontTx/>
                <a:buChar char="•"/>
              </a:pPr>
              <a:r>
                <a:rPr lang="it-IT" sz="1100">
                  <a:solidFill>
                    <a:srgbClr val="003366"/>
                  </a:solidFill>
                  <a:latin typeface="Arial Narrow" pitchFamily="-1" charset="0"/>
                </a:rPr>
                <a:t>3 CAF Assessor</a:t>
              </a:r>
            </a:p>
            <a:p>
              <a:endParaRPr lang="it-IT" sz="1100">
                <a:solidFill>
                  <a:srgbClr val="003366"/>
                </a:solidFill>
                <a:latin typeface="Arial Narrow" pitchFamily="-1" charset="0"/>
              </a:endParaRPr>
            </a:p>
          </p:txBody>
        </p:sp>
        <p:sp>
          <p:nvSpPr>
            <p:cNvPr id="27675" name="AutoShape 19"/>
            <p:cNvSpPr>
              <a:spLocks/>
            </p:cNvSpPr>
            <p:nvPr/>
          </p:nvSpPr>
          <p:spPr bwMode="auto">
            <a:xfrm>
              <a:off x="1980069" y="1079391"/>
              <a:ext cx="1449291" cy="896759"/>
            </a:xfrm>
            <a:prstGeom prst="accentBorderCallout1">
              <a:avLst>
                <a:gd name="adj1" fmla="val 18750"/>
                <a:gd name="adj2" fmla="val 106667"/>
                <a:gd name="adj3" fmla="val 166810"/>
                <a:gd name="adj4" fmla="val 124421"/>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Lombardia</a:t>
              </a:r>
            </a:p>
            <a:p>
              <a:pPr>
                <a:buFontTx/>
                <a:buChar char="•"/>
              </a:pPr>
              <a:r>
                <a:rPr lang="it-IT" sz="1100">
                  <a:solidFill>
                    <a:srgbClr val="003366"/>
                  </a:solidFill>
                  <a:latin typeface="Arial Narrow" pitchFamily="-1" charset="0"/>
                </a:rPr>
                <a:t>32 CAF Users</a:t>
              </a:r>
            </a:p>
            <a:p>
              <a:pPr>
                <a:buFontTx/>
                <a:buChar char="•"/>
              </a:pPr>
              <a:r>
                <a:rPr lang="it-IT" sz="1100">
                  <a:solidFill>
                    <a:srgbClr val="003366"/>
                  </a:solidFill>
                  <a:latin typeface="Arial Narrow" pitchFamily="-1" charset="0"/>
                </a:rPr>
                <a:t>6 CAF Assessor</a:t>
              </a:r>
            </a:p>
            <a:p>
              <a:pPr>
                <a:buFontTx/>
                <a:buChar char="•"/>
              </a:pPr>
              <a:r>
                <a:rPr lang="it-IT" sz="1100">
                  <a:solidFill>
                    <a:srgbClr val="003366"/>
                  </a:solidFill>
                  <a:latin typeface="Arial Narrow" pitchFamily="-1" charset="0"/>
                </a:rPr>
                <a:t>.1 Efac</a:t>
              </a:r>
            </a:p>
            <a:p>
              <a:endParaRPr lang="it-IT" sz="1100" b="1">
                <a:solidFill>
                  <a:srgbClr val="003366"/>
                </a:solidFill>
                <a:latin typeface="Arial Narrow" pitchFamily="-1" charset="0"/>
              </a:endParaRPr>
            </a:p>
          </p:txBody>
        </p:sp>
        <p:sp>
          <p:nvSpPr>
            <p:cNvPr id="27676" name="AutoShape 21"/>
            <p:cNvSpPr>
              <a:spLocks/>
            </p:cNvSpPr>
            <p:nvPr/>
          </p:nvSpPr>
          <p:spPr bwMode="auto">
            <a:xfrm>
              <a:off x="5519959" y="533400"/>
              <a:ext cx="1373096" cy="728517"/>
            </a:xfrm>
            <a:prstGeom prst="accentBorderCallout1">
              <a:avLst>
                <a:gd name="adj1" fmla="val 18750"/>
                <a:gd name="adj2" fmla="val -5556"/>
                <a:gd name="adj3" fmla="val 196940"/>
                <a:gd name="adj4" fmla="val -83116"/>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Friuli Venezia Giulia</a:t>
              </a:r>
            </a:p>
            <a:p>
              <a:pPr>
                <a:buFontTx/>
                <a:buChar char="•"/>
              </a:pPr>
              <a:r>
                <a:rPr lang="it-IT" sz="1100">
                  <a:solidFill>
                    <a:srgbClr val="003366"/>
                  </a:solidFill>
                  <a:latin typeface="Arial Narrow" pitchFamily="-1" charset="0"/>
                </a:rPr>
                <a:t>5 CAF Users</a:t>
              </a:r>
            </a:p>
            <a:p>
              <a:pPr>
                <a:buFontTx/>
                <a:buChar char="•"/>
              </a:pPr>
              <a:r>
                <a:rPr lang="it-IT" sz="1100">
                  <a:solidFill>
                    <a:srgbClr val="003366"/>
                  </a:solidFill>
                  <a:latin typeface="Arial Narrow" pitchFamily="-1" charset="0"/>
                </a:rPr>
                <a:t>4 CAF Assessor</a:t>
              </a:r>
            </a:p>
            <a:p>
              <a:pPr>
                <a:buFontTx/>
                <a:buChar char="•"/>
              </a:pPr>
              <a:r>
                <a:rPr lang="it-IT" sz="1100">
                  <a:solidFill>
                    <a:srgbClr val="003366"/>
                  </a:solidFill>
                  <a:latin typeface="Arial Narrow" pitchFamily="-1" charset="0"/>
                </a:rPr>
                <a:t>1 Efac</a:t>
              </a:r>
            </a:p>
          </p:txBody>
        </p:sp>
        <p:sp>
          <p:nvSpPr>
            <p:cNvPr id="27677" name="AutoShape 23"/>
            <p:cNvSpPr>
              <a:spLocks/>
            </p:cNvSpPr>
            <p:nvPr/>
          </p:nvSpPr>
          <p:spPr bwMode="auto">
            <a:xfrm>
              <a:off x="305368" y="1307946"/>
              <a:ext cx="1447704" cy="560276"/>
            </a:xfrm>
            <a:prstGeom prst="accentBorderCallout1">
              <a:avLst>
                <a:gd name="adj1" fmla="val 18750"/>
                <a:gd name="adj2" fmla="val 106667"/>
                <a:gd name="adj3" fmla="val 164333"/>
                <a:gd name="adj4" fmla="val 196625"/>
              </a:avLst>
            </a:prstGeom>
            <a:noFill/>
            <a:ln w="9525">
              <a:solidFill>
                <a:srgbClr val="003366"/>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Val D</a:t>
              </a:r>
              <a:r>
                <a:rPr lang="ja-JP" altLang="it-IT" sz="1100" b="1">
                  <a:solidFill>
                    <a:srgbClr val="003366"/>
                  </a:solidFill>
                  <a:latin typeface="Arial Narrow" pitchFamily="-1" charset="0"/>
                </a:rPr>
                <a:t>’</a:t>
              </a:r>
              <a:r>
                <a:rPr lang="it-IT" altLang="ja-JP" sz="1100" b="1">
                  <a:solidFill>
                    <a:srgbClr val="003366"/>
                  </a:solidFill>
                  <a:latin typeface="Arial Narrow" pitchFamily="-1" charset="0"/>
                </a:rPr>
                <a:t>Aosta</a:t>
              </a:r>
            </a:p>
            <a:p>
              <a:pPr>
                <a:buFontTx/>
                <a:buChar char="•"/>
              </a:pPr>
              <a:r>
                <a:rPr lang="it-IT" sz="1100">
                  <a:solidFill>
                    <a:srgbClr val="003366"/>
                  </a:solidFill>
                  <a:latin typeface="Arial Narrow" pitchFamily="-1" charset="0"/>
                </a:rPr>
                <a:t>2 CAF Users</a:t>
              </a:r>
            </a:p>
            <a:p>
              <a:pPr>
                <a:buFontTx/>
                <a:buChar char="•"/>
              </a:pPr>
              <a:r>
                <a:rPr lang="it-IT" sz="1100">
                  <a:solidFill>
                    <a:srgbClr val="003366"/>
                  </a:solidFill>
                  <a:latin typeface="Arial Narrow" pitchFamily="-1" charset="0"/>
                </a:rPr>
                <a:t>2 CAF Assessor</a:t>
              </a:r>
            </a:p>
          </p:txBody>
        </p:sp>
        <p:sp>
          <p:nvSpPr>
            <p:cNvPr id="27678" name="AutoShape 24"/>
            <p:cNvSpPr>
              <a:spLocks/>
            </p:cNvSpPr>
            <p:nvPr/>
          </p:nvSpPr>
          <p:spPr bwMode="auto">
            <a:xfrm flipH="1">
              <a:off x="1600682" y="4126784"/>
              <a:ext cx="1142924" cy="896759"/>
            </a:xfrm>
            <a:prstGeom prst="accentBorderCallout1">
              <a:avLst>
                <a:gd name="adj1" fmla="val 18750"/>
                <a:gd name="adj2" fmla="val -6667"/>
                <a:gd name="adj3" fmla="val -137986"/>
                <a:gd name="adj4" fmla="val -135778"/>
              </a:avLst>
            </a:prstGeom>
            <a:noFill/>
            <a:ln w="9525">
              <a:solidFill>
                <a:schemeClr val="tx1"/>
              </a:solidFill>
              <a:miter lim="800000"/>
              <a:headEnd/>
              <a:tailEnd/>
            </a:ln>
          </p:spPr>
          <p:txBody>
            <a:bodyPr bIns="0">
              <a:prstTxWarp prst="textNoShape">
                <a:avLst/>
              </a:prstTxWarp>
              <a:spAutoFit/>
            </a:bodyPr>
            <a:lstStyle/>
            <a:p>
              <a:pPr algn="ctr"/>
              <a:r>
                <a:rPr lang="it-IT" sz="1100" b="1">
                  <a:solidFill>
                    <a:srgbClr val="003366"/>
                  </a:solidFill>
                  <a:latin typeface="Arial Narrow" pitchFamily="-1" charset="0"/>
                </a:rPr>
                <a:t>Umbria</a:t>
              </a:r>
            </a:p>
            <a:p>
              <a:pPr>
                <a:buFontTx/>
                <a:buChar char="•"/>
              </a:pPr>
              <a:r>
                <a:rPr lang="it-IT" sz="1100">
                  <a:solidFill>
                    <a:srgbClr val="003366"/>
                  </a:solidFill>
                  <a:latin typeface="Arial Narrow" pitchFamily="-1" charset="0"/>
                </a:rPr>
                <a:t>13 CAF Users</a:t>
              </a:r>
            </a:p>
            <a:p>
              <a:pPr>
                <a:buFontTx/>
                <a:buChar char="•"/>
              </a:pPr>
              <a:r>
                <a:rPr lang="it-IT" sz="1100">
                  <a:solidFill>
                    <a:srgbClr val="003366"/>
                  </a:solidFill>
                  <a:latin typeface="Arial Narrow" pitchFamily="-1" charset="0"/>
                </a:rPr>
                <a:t>4 CAF Assesso</a:t>
              </a:r>
              <a:r>
                <a:rPr lang="it-IT" sz="1100" b="1">
                  <a:solidFill>
                    <a:srgbClr val="003366"/>
                  </a:solidFill>
                  <a:latin typeface="Arial Narrow" pitchFamily="-1" charset="0"/>
                </a:rPr>
                <a:t>r</a:t>
              </a:r>
            </a:p>
            <a:p>
              <a:pPr>
                <a:buFontTx/>
                <a:buChar char="•"/>
              </a:pPr>
              <a:r>
                <a:rPr lang="it-IT" sz="1100" b="1">
                  <a:solidFill>
                    <a:srgbClr val="003366"/>
                  </a:solidFill>
                  <a:latin typeface="Arial Narrow" pitchFamily="-1" charset="0"/>
                </a:rPr>
                <a:t>2</a:t>
              </a:r>
              <a:r>
                <a:rPr lang="it-IT" sz="1100">
                  <a:solidFill>
                    <a:srgbClr val="003366"/>
                  </a:solidFill>
                  <a:latin typeface="Arial Narrow" pitchFamily="-1" charset="0"/>
                </a:rPr>
                <a:t> Efac</a:t>
              </a:r>
            </a:p>
            <a:p>
              <a:endParaRPr lang="it-IT" sz="1100" b="1">
                <a:solidFill>
                  <a:srgbClr val="003366"/>
                </a:solidFill>
                <a:latin typeface="Arial Narrow" pitchFamily="-1" charset="0"/>
              </a:endParaRPr>
            </a:p>
          </p:txBody>
        </p:sp>
      </p:grpSp>
      <p:sp>
        <p:nvSpPr>
          <p:cNvPr id="27658" name="AutoShape 20"/>
          <p:cNvSpPr>
            <a:spLocks/>
          </p:cNvSpPr>
          <p:nvPr/>
        </p:nvSpPr>
        <p:spPr bwMode="auto">
          <a:xfrm>
            <a:off x="3779838" y="836613"/>
            <a:ext cx="1371600" cy="720725"/>
          </a:xfrm>
          <a:prstGeom prst="accentBorderCallout1">
            <a:avLst>
              <a:gd name="adj1" fmla="val 18750"/>
              <a:gd name="adj2" fmla="val -6667"/>
              <a:gd name="adj3" fmla="val 209894"/>
              <a:gd name="adj4" fmla="val 9991"/>
            </a:avLst>
          </a:prstGeom>
          <a:noFill/>
          <a:ln w="9525">
            <a:solidFill>
              <a:schemeClr val="tx1"/>
            </a:solidFill>
            <a:miter lim="800000"/>
            <a:headEnd/>
            <a:tailEnd/>
          </a:ln>
        </p:spPr>
        <p:txBody>
          <a:bodyPr>
            <a:prstTxWarp prst="textNoShape">
              <a:avLst/>
            </a:prstTxWarp>
          </a:bodyPr>
          <a:lstStyle/>
          <a:p>
            <a:pPr algn="ctr"/>
            <a:r>
              <a:rPr lang="it-IT" sz="1100" b="1">
                <a:latin typeface="Arial Narrow" pitchFamily="-1" charset="0"/>
              </a:rPr>
              <a:t>Veneto</a:t>
            </a:r>
          </a:p>
          <a:p>
            <a:pPr>
              <a:buFontTx/>
              <a:buChar char="•"/>
            </a:pPr>
            <a:r>
              <a:rPr lang="it-IT" sz="1100">
                <a:latin typeface="Arial Narrow" pitchFamily="-1" charset="0"/>
              </a:rPr>
              <a:t>54 CAF Users</a:t>
            </a:r>
          </a:p>
          <a:p>
            <a:pPr>
              <a:buFontTx/>
              <a:buChar char="•"/>
            </a:pPr>
            <a:r>
              <a:rPr lang="it-IT" sz="1100">
                <a:latin typeface="Arial Narrow" pitchFamily="-1" charset="0"/>
              </a:rPr>
              <a:t>12 CAF Assessor</a:t>
            </a:r>
          </a:p>
          <a:p>
            <a:pPr>
              <a:buFontTx/>
              <a:buChar char="•"/>
            </a:pPr>
            <a:r>
              <a:rPr lang="it-IT" sz="1100">
                <a:latin typeface="Arial Narrow" pitchFamily="-1" charset="0"/>
              </a:rPr>
              <a:t>.5 Efac</a:t>
            </a:r>
          </a:p>
        </p:txBody>
      </p:sp>
      <p:sp>
        <p:nvSpPr>
          <p:cNvPr id="27659" name="AutoShape 21"/>
          <p:cNvSpPr>
            <a:spLocks/>
          </p:cNvSpPr>
          <p:nvPr/>
        </p:nvSpPr>
        <p:spPr bwMode="auto">
          <a:xfrm>
            <a:off x="7315200" y="914400"/>
            <a:ext cx="1524000" cy="838200"/>
          </a:xfrm>
          <a:prstGeom prst="accentBorderCallout1">
            <a:avLst>
              <a:gd name="adj1" fmla="val 18750"/>
              <a:gd name="adj2" fmla="val -5556"/>
              <a:gd name="adj3" fmla="val 135588"/>
              <a:gd name="adj4" fmla="val -232366"/>
            </a:avLst>
          </a:prstGeom>
          <a:noFill/>
          <a:ln w="9525">
            <a:solidFill>
              <a:schemeClr val="tx1"/>
            </a:solidFill>
            <a:miter lim="800000"/>
            <a:headEnd/>
            <a:tailEnd/>
          </a:ln>
        </p:spPr>
        <p:txBody>
          <a:bodyPr>
            <a:prstTxWarp prst="textNoShape">
              <a:avLst/>
            </a:prstTxWarp>
          </a:bodyPr>
          <a:lstStyle/>
          <a:p>
            <a:pPr algn="ctr"/>
            <a:r>
              <a:rPr lang="it-IT" sz="1100" b="1">
                <a:solidFill>
                  <a:srgbClr val="003366"/>
                </a:solidFill>
                <a:latin typeface="Arial Narrow" pitchFamily="-1" charset="0"/>
              </a:rPr>
              <a:t>Trentino Alto Adige</a:t>
            </a:r>
          </a:p>
          <a:p>
            <a:pPr>
              <a:buFontTx/>
              <a:buChar char="•"/>
            </a:pPr>
            <a:r>
              <a:rPr lang="it-IT" sz="1100">
                <a:solidFill>
                  <a:srgbClr val="003366"/>
                </a:solidFill>
                <a:latin typeface="Arial Narrow" pitchFamily="-1" charset="0"/>
              </a:rPr>
              <a:t>9 CAF Users</a:t>
            </a:r>
          </a:p>
          <a:p>
            <a:pPr>
              <a:buFontTx/>
              <a:buChar char="•"/>
            </a:pPr>
            <a:r>
              <a:rPr lang="it-IT" sz="1100">
                <a:solidFill>
                  <a:srgbClr val="003366"/>
                </a:solidFill>
                <a:latin typeface="Arial Narrow" pitchFamily="-1" charset="0"/>
              </a:rPr>
              <a:t>7 CAF Assessor</a:t>
            </a:r>
          </a:p>
          <a:p>
            <a:pPr>
              <a:buFontTx/>
              <a:buChar char="•"/>
            </a:pPr>
            <a:r>
              <a:rPr lang="it-IT" sz="1100">
                <a:solidFill>
                  <a:srgbClr val="003366"/>
                </a:solidFill>
                <a:latin typeface="Arial Narrow" pitchFamily="-1" charset="0"/>
              </a:rPr>
              <a:t>.1 Efac</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4624"/>
            <a:ext cx="8640960" cy="1224136"/>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algn="l" eaLnBrk="1" fontAlgn="auto" hangingPunct="1">
              <a:spcAft>
                <a:spcPts val="0"/>
              </a:spcAft>
            </a:pPr>
            <a:r>
              <a:rPr lang="it-IT" sz="3600" b="1" spc="50" dirty="0">
                <a:solidFill>
                  <a:srgbClr val="A50021"/>
                </a:solidFill>
                <a:latin typeface="Arial Narrow" pitchFamily="34" charset="0"/>
                <a:ea typeface="ＭＳ Ｐゴシック" charset="-128"/>
                <a:cs typeface="Times New Roman" pitchFamily="18" charset="0"/>
              </a:rPr>
              <a:t>I processi di valutazione esterna </a:t>
            </a:r>
            <a:r>
              <a:rPr lang="it-IT" sz="3600" b="1" spc="50" dirty="0" smtClean="0">
                <a:solidFill>
                  <a:srgbClr val="A50021"/>
                </a:solidFill>
                <a:latin typeface="Arial Narrow" pitchFamily="34" charset="0"/>
                <a:ea typeface="ＭＳ Ｐゴシック" charset="-128"/>
                <a:cs typeface="Times New Roman" pitchFamily="18" charset="0"/>
              </a:rPr>
              <a:t/>
            </a:r>
            <a:br>
              <a:rPr lang="it-IT" sz="3600" b="1" spc="50" dirty="0" smtClean="0">
                <a:solidFill>
                  <a:srgbClr val="A50021"/>
                </a:solidFill>
                <a:latin typeface="Arial Narrow" pitchFamily="34" charset="0"/>
                <a:ea typeface="ＭＳ Ｐゴシック" charset="-128"/>
                <a:cs typeface="Times New Roman" pitchFamily="18" charset="0"/>
              </a:rPr>
            </a:br>
            <a:r>
              <a:rPr lang="it-IT" sz="3600" b="1" spc="50" dirty="0" smtClean="0">
                <a:solidFill>
                  <a:srgbClr val="A50021"/>
                </a:solidFill>
                <a:latin typeface="Arial Narrow" pitchFamily="34" charset="0"/>
                <a:ea typeface="ＭＳ Ｐゴシック" charset="-128"/>
                <a:cs typeface="Times New Roman" pitchFamily="18" charset="0"/>
              </a:rPr>
              <a:t>e </a:t>
            </a:r>
            <a:r>
              <a:rPr lang="it-IT" sz="3600" b="1" spc="50" dirty="0">
                <a:solidFill>
                  <a:srgbClr val="A50021"/>
                </a:solidFill>
                <a:latin typeface="Arial Narrow" pitchFamily="34" charset="0"/>
                <a:ea typeface="ＭＳ Ｐゴシック" charset="-128"/>
                <a:cs typeface="Times New Roman" pitchFamily="18" charset="0"/>
              </a:rPr>
              <a:t>i riconoscimenti CAF</a:t>
            </a:r>
          </a:p>
        </p:txBody>
      </p:sp>
      <p:sp>
        <p:nvSpPr>
          <p:cNvPr id="3" name="Segnaposto contenuto 2"/>
          <p:cNvSpPr>
            <a:spLocks noGrp="1"/>
          </p:cNvSpPr>
          <p:nvPr>
            <p:ph idx="1"/>
          </p:nvPr>
        </p:nvSpPr>
        <p:spPr>
          <a:xfrm>
            <a:off x="457200" y="1340768"/>
            <a:ext cx="8229600" cy="5517232"/>
          </a:xfrm>
        </p:spPr>
        <p:txBody>
          <a:bodyPr/>
          <a:lstStyle/>
          <a:p>
            <a:pPr marL="0" indent="0">
              <a:buNone/>
            </a:pPr>
            <a:r>
              <a:rPr lang="it-IT" b="1" dirty="0" smtClean="0"/>
              <a:t>Obiettivo</a:t>
            </a:r>
          </a:p>
          <a:p>
            <a:r>
              <a:rPr lang="it-IT" dirty="0" smtClean="0"/>
              <a:t>Verifica dell’efficacia del percorso </a:t>
            </a:r>
            <a:r>
              <a:rPr lang="it-IT" dirty="0"/>
              <a:t>di miglioramento verso </a:t>
            </a:r>
            <a:r>
              <a:rPr lang="it-IT" dirty="0" smtClean="0"/>
              <a:t>l’Eccellenza delle </a:t>
            </a:r>
            <a:r>
              <a:rPr lang="it-IT" dirty="0"/>
              <a:t>amministrazioni</a:t>
            </a:r>
            <a:endParaRPr lang="it-IT" dirty="0" smtClean="0"/>
          </a:p>
          <a:p>
            <a:r>
              <a:rPr lang="it-IT" dirty="0" smtClean="0"/>
              <a:t>Valorizzazione e riconoscimento del percorso realizzato</a:t>
            </a:r>
          </a:p>
          <a:p>
            <a:r>
              <a:rPr lang="it-IT" dirty="0" smtClean="0"/>
              <a:t>Motivazione e indirizzo per il proseguimento del percorso   </a:t>
            </a:r>
          </a:p>
          <a:p>
            <a:endParaRPr lang="it-IT" sz="1400" dirty="0" smtClean="0"/>
          </a:p>
          <a:p>
            <a:pPr marL="0" indent="0" algn="ctr">
              <a:buNone/>
            </a:pPr>
            <a:r>
              <a:rPr lang="it-IT" b="1" dirty="0" smtClean="0">
                <a:solidFill>
                  <a:srgbClr val="A50021"/>
                </a:solidFill>
              </a:rPr>
              <a:t>CAF </a:t>
            </a:r>
            <a:r>
              <a:rPr lang="it-IT" b="1" dirty="0" err="1" smtClean="0">
                <a:solidFill>
                  <a:srgbClr val="A50021"/>
                </a:solidFill>
              </a:rPr>
              <a:t>External</a:t>
            </a:r>
            <a:r>
              <a:rPr lang="it-IT" b="1" dirty="0" smtClean="0">
                <a:solidFill>
                  <a:srgbClr val="A50021"/>
                </a:solidFill>
              </a:rPr>
              <a:t> Feedback              Premio PA      </a:t>
            </a:r>
          </a:p>
          <a:p>
            <a:pPr marL="0" indent="0">
              <a:lnSpc>
                <a:spcPts val="2040"/>
              </a:lnSpc>
              <a:spcBef>
                <a:spcPts val="0"/>
              </a:spcBef>
              <a:buNone/>
            </a:pPr>
            <a:r>
              <a:rPr lang="it-IT" b="1" dirty="0">
                <a:solidFill>
                  <a:srgbClr val="A50021"/>
                </a:solidFill>
              </a:rPr>
              <a:t> </a:t>
            </a:r>
            <a:r>
              <a:rPr lang="it-IT" b="1" dirty="0" smtClean="0">
                <a:solidFill>
                  <a:srgbClr val="A50021"/>
                </a:solidFill>
              </a:rPr>
              <a:t>             </a:t>
            </a:r>
            <a:r>
              <a:rPr lang="it-IT" sz="3600" b="1" dirty="0" smtClean="0">
                <a:solidFill>
                  <a:srgbClr val="A50021"/>
                </a:solidFill>
              </a:rPr>
              <a:t>   </a:t>
            </a:r>
            <a:r>
              <a:rPr lang="it-IT" sz="1800" b="1" dirty="0" smtClean="0">
                <a:solidFill>
                  <a:srgbClr val="A50021"/>
                </a:solidFill>
              </a:rPr>
              <a:t>(ECU Label)</a:t>
            </a:r>
            <a:r>
              <a:rPr lang="it-IT" sz="1600" b="1" dirty="0" smtClean="0">
                <a:solidFill>
                  <a:srgbClr val="A50021"/>
                </a:solidFill>
              </a:rPr>
              <a:t> </a:t>
            </a:r>
            <a:endParaRPr lang="it-IT" b="1" dirty="0">
              <a:solidFill>
                <a:srgbClr val="A50021"/>
              </a:solidFill>
            </a:endParaRPr>
          </a:p>
        </p:txBody>
      </p:sp>
    </p:spTree>
    <p:extLst>
      <p:ext uri="{BB962C8B-B14F-4D97-AF65-F5344CB8AC3E}">
        <p14:creationId xmlns:p14="http://schemas.microsoft.com/office/powerpoint/2010/main" val="242406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numero diapositiva 3"/>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MS PGothic" charset="0"/>
                <a:cs typeface="MS PGothic" charset="0"/>
              </a:defRPr>
            </a:lvl1pPr>
            <a:lvl2pPr marL="742950" indent="-285750" eaLnBrk="0" hangingPunct="0">
              <a:defRPr sz="2400">
                <a:solidFill>
                  <a:schemeClr val="tx1"/>
                </a:solidFill>
                <a:latin typeface="Arial" charset="0"/>
                <a:ea typeface="MS PGothic" charset="0"/>
                <a:cs typeface="MS PGothic" charset="0"/>
              </a:defRPr>
            </a:lvl2pPr>
            <a:lvl3pPr marL="1143000" indent="-228600" eaLnBrk="0" hangingPunct="0">
              <a:defRPr sz="2400">
                <a:solidFill>
                  <a:schemeClr val="tx1"/>
                </a:solidFill>
                <a:latin typeface="Arial" charset="0"/>
                <a:ea typeface="MS PGothic" charset="0"/>
                <a:cs typeface="MS PGothic" charset="0"/>
              </a:defRPr>
            </a:lvl3pPr>
            <a:lvl4pPr marL="1600200" indent="-228600" eaLnBrk="0" hangingPunct="0">
              <a:defRPr sz="2400">
                <a:solidFill>
                  <a:schemeClr val="tx1"/>
                </a:solidFill>
                <a:latin typeface="Arial" charset="0"/>
                <a:ea typeface="MS PGothic" charset="0"/>
                <a:cs typeface="MS PGothic" charset="0"/>
              </a:defRPr>
            </a:lvl4pPr>
            <a:lvl5pPr marL="2057400" indent="-228600" eaLnBrk="0" hangingPunct="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pPr eaLnBrk="1" hangingPunct="1"/>
            <a:fld id="{4B5F42F0-DB02-BB42-880A-1770DDD55C38}" type="slidenum">
              <a:rPr lang="en-GB" sz="1400">
                <a:latin typeface="Times New Roman" charset="0"/>
              </a:rPr>
              <a:pPr eaLnBrk="1" hangingPunct="1"/>
              <a:t>9</a:t>
            </a:fld>
            <a:endParaRPr lang="en-GB" sz="1400">
              <a:latin typeface="Times New Roman" charset="0"/>
            </a:endParaRPr>
          </a:p>
        </p:txBody>
      </p:sp>
      <p:sp>
        <p:nvSpPr>
          <p:cNvPr id="28674" name="Rectangle 2"/>
          <p:cNvSpPr>
            <a:spLocks noGrp="1" noChangeArrowheads="1"/>
          </p:cNvSpPr>
          <p:nvPr>
            <p:ph type="title" idx="4294967295"/>
          </p:nvPr>
        </p:nvSpPr>
        <p:spPr>
          <a:xfrm>
            <a:off x="214313" y="-819472"/>
            <a:ext cx="8929687" cy="1781176"/>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algn="l" eaLnBrk="1" fontAlgn="auto" hangingPunct="1">
              <a:spcAft>
                <a:spcPts val="0"/>
              </a:spcAft>
            </a:pPr>
            <a:r>
              <a:rPr lang="en-US" sz="3600" b="1" spc="50" dirty="0">
                <a:solidFill>
                  <a:srgbClr val="A50021"/>
                </a:solidFill>
                <a:latin typeface="Arial Narrow" pitchFamily="34" charset="0"/>
                <a:ea typeface="ＭＳ Ｐゴシック" charset="-128"/>
                <a:cs typeface="Times New Roman" pitchFamily="18" charset="0"/>
              </a:rPr>
              <a:t/>
            </a:r>
            <a:br>
              <a:rPr lang="en-US" sz="3600" b="1" spc="50" dirty="0">
                <a:solidFill>
                  <a:srgbClr val="A50021"/>
                </a:solidFill>
                <a:latin typeface="Arial Narrow" pitchFamily="34" charset="0"/>
                <a:ea typeface="ＭＳ Ｐゴシック" charset="-128"/>
                <a:cs typeface="Times New Roman" pitchFamily="18" charset="0"/>
              </a:rPr>
            </a:br>
            <a:r>
              <a:rPr lang="en-US" sz="3600" b="1" spc="50" dirty="0">
                <a:solidFill>
                  <a:srgbClr val="A50021"/>
                </a:solidFill>
                <a:latin typeface="Arial Narrow" pitchFamily="34" charset="0"/>
                <a:ea typeface="ＭＳ Ｐゴシック" charset="-128"/>
                <a:cs typeface="Times New Roman" pitchFamily="18" charset="0"/>
              </a:rPr>
              <a:t> Il </a:t>
            </a:r>
            <a:r>
              <a:rPr lang="en-US" sz="3600" b="1" spc="50" dirty="0" err="1">
                <a:solidFill>
                  <a:srgbClr val="A50021"/>
                </a:solidFill>
                <a:latin typeface="Arial Narrow" pitchFamily="34" charset="0"/>
                <a:ea typeface="ＭＳ Ｐゴシック" charset="-128"/>
                <a:cs typeface="Times New Roman" pitchFamily="18" charset="0"/>
              </a:rPr>
              <a:t>Processo</a:t>
            </a:r>
            <a:r>
              <a:rPr lang="en-US" sz="3600" b="1" spc="50" dirty="0">
                <a:solidFill>
                  <a:srgbClr val="A50021"/>
                </a:solidFill>
                <a:latin typeface="Arial Narrow" pitchFamily="34" charset="0"/>
                <a:ea typeface="ＭＳ Ｐゴシック" charset="-128"/>
                <a:cs typeface="Times New Roman" pitchFamily="18" charset="0"/>
              </a:rPr>
              <a:t> CAF External Feedback</a:t>
            </a:r>
          </a:p>
        </p:txBody>
      </p:sp>
      <p:sp>
        <p:nvSpPr>
          <p:cNvPr id="28675" name="Rectangle 3"/>
          <p:cNvSpPr>
            <a:spLocks noGrp="1" noChangeArrowheads="1"/>
          </p:cNvSpPr>
          <p:nvPr>
            <p:ph type="body" idx="4294967295"/>
          </p:nvPr>
        </p:nvSpPr>
        <p:spPr>
          <a:xfrm>
            <a:off x="179388" y="692696"/>
            <a:ext cx="8640762" cy="5367337"/>
          </a:xfrm>
        </p:spPr>
        <p:txBody>
          <a:bodyPr/>
          <a:lstStyle/>
          <a:p>
            <a:pPr algn="just" eaLnBrk="1" hangingPunct="1">
              <a:spcBef>
                <a:spcPct val="0"/>
              </a:spcBef>
              <a:buFont typeface="Arial" charset="0"/>
              <a:buNone/>
            </a:pPr>
            <a:endParaRPr lang="it-IT" sz="2200" dirty="0">
              <a:latin typeface="Calibri" charset="0"/>
            </a:endParaRPr>
          </a:p>
          <a:p>
            <a:pPr algn="just" eaLnBrk="1" hangingPunct="1">
              <a:spcBef>
                <a:spcPts val="1000"/>
              </a:spcBef>
              <a:buFont typeface="Arial" charset="0"/>
              <a:buNone/>
            </a:pPr>
            <a:r>
              <a:rPr lang="it-IT" sz="2200" i="1" dirty="0">
                <a:solidFill>
                  <a:srgbClr val="002060"/>
                </a:solidFill>
                <a:latin typeface="Arial Narrow" charset="0"/>
              </a:rPr>
              <a:t>La Procedura di CAF </a:t>
            </a:r>
            <a:r>
              <a:rPr lang="it-IT" sz="2200" i="1" dirty="0" err="1">
                <a:solidFill>
                  <a:srgbClr val="002060"/>
                </a:solidFill>
                <a:latin typeface="Arial Narrow" charset="0"/>
              </a:rPr>
              <a:t>External</a:t>
            </a:r>
            <a:r>
              <a:rPr lang="it-IT" sz="2200" i="1" dirty="0">
                <a:solidFill>
                  <a:srgbClr val="002060"/>
                </a:solidFill>
                <a:latin typeface="Arial Narrow" charset="0"/>
              </a:rPr>
              <a:t> Feedback persegue i seguenti obiettivi:</a:t>
            </a:r>
          </a:p>
          <a:p>
            <a:pPr algn="just" eaLnBrk="1" hangingPunct="1">
              <a:spcBef>
                <a:spcPts val="1000"/>
              </a:spcBef>
              <a:buFontTx/>
              <a:buAutoNum type="arabicPeriod"/>
            </a:pPr>
            <a:r>
              <a:rPr lang="it-IT" sz="2200" i="1" dirty="0">
                <a:solidFill>
                  <a:srgbClr val="002060"/>
                </a:solidFill>
                <a:latin typeface="Arial Narrow" charset="0"/>
              </a:rPr>
              <a:t>Promuovere la qualità </a:t>
            </a:r>
            <a:r>
              <a:rPr lang="it-IT" sz="2200" i="1" dirty="0" err="1">
                <a:solidFill>
                  <a:srgbClr val="002060"/>
                </a:solidFill>
                <a:latin typeface="Arial Narrow" charset="0"/>
              </a:rPr>
              <a:t>dell</a:t>
            </a:r>
            <a:r>
              <a:rPr lang="ja-JP" altLang="it-IT" sz="2200" i="1" dirty="0">
                <a:solidFill>
                  <a:srgbClr val="002060"/>
                </a:solidFill>
                <a:latin typeface="Arial Narrow" charset="0"/>
              </a:rPr>
              <a:t>’</a:t>
            </a:r>
            <a:r>
              <a:rPr lang="it-IT" altLang="ja-JP" sz="2200" i="1" dirty="0">
                <a:solidFill>
                  <a:srgbClr val="002060"/>
                </a:solidFill>
                <a:latin typeface="Arial Narrow" charset="0"/>
              </a:rPr>
              <a:t>implementazione del CAF ed il suo impatto sulla  organizzazione.</a:t>
            </a:r>
          </a:p>
          <a:p>
            <a:pPr algn="just" eaLnBrk="1" hangingPunct="1">
              <a:spcBef>
                <a:spcPts val="1000"/>
              </a:spcBef>
              <a:buFontTx/>
              <a:buAutoNum type="arabicPeriod" startAt="2"/>
            </a:pPr>
            <a:r>
              <a:rPr lang="it-IT" sz="2200" i="1" dirty="0">
                <a:solidFill>
                  <a:srgbClr val="002060"/>
                </a:solidFill>
                <a:latin typeface="Arial Narrow" charset="0"/>
              </a:rPr>
              <a:t>Verificare se l</a:t>
            </a:r>
            <a:r>
              <a:rPr lang="ja-JP" altLang="it-IT" sz="2200" i="1" dirty="0">
                <a:solidFill>
                  <a:srgbClr val="002060"/>
                </a:solidFill>
                <a:latin typeface="Arial Narrow" charset="0"/>
              </a:rPr>
              <a:t>’</a:t>
            </a:r>
            <a:r>
              <a:rPr lang="it-IT" altLang="ja-JP" sz="2200" i="1" dirty="0">
                <a:solidFill>
                  <a:srgbClr val="002060"/>
                </a:solidFill>
                <a:latin typeface="Arial Narrow" charset="0"/>
              </a:rPr>
              <a:t>organizzazione sta applicando i valori del TQM in seguito alla  applicazione del CAF.</a:t>
            </a:r>
          </a:p>
          <a:p>
            <a:pPr algn="just" eaLnBrk="1" hangingPunct="1">
              <a:spcBef>
                <a:spcPts val="1000"/>
              </a:spcBef>
              <a:buFontTx/>
              <a:buAutoNum type="arabicPeriod" startAt="2"/>
            </a:pPr>
            <a:r>
              <a:rPr lang="it-IT" sz="2200" i="1" dirty="0">
                <a:solidFill>
                  <a:srgbClr val="002060"/>
                </a:solidFill>
                <a:latin typeface="Arial Narrow" charset="0"/>
              </a:rPr>
              <a:t>Sostenere e rinnovare l</a:t>
            </a:r>
            <a:r>
              <a:rPr lang="ja-JP" altLang="it-IT" sz="2200" i="1" dirty="0">
                <a:solidFill>
                  <a:srgbClr val="002060"/>
                </a:solidFill>
                <a:latin typeface="Arial Narrow" charset="0"/>
              </a:rPr>
              <a:t>’</a:t>
            </a:r>
            <a:r>
              <a:rPr lang="it-IT" altLang="ja-JP" sz="2200" i="1" dirty="0">
                <a:solidFill>
                  <a:srgbClr val="002060"/>
                </a:solidFill>
                <a:latin typeface="Arial Narrow" charset="0"/>
              </a:rPr>
              <a:t>entusiasmo </a:t>
            </a:r>
            <a:r>
              <a:rPr lang="it-IT" altLang="ja-JP" sz="2200" i="1" dirty="0" err="1">
                <a:solidFill>
                  <a:srgbClr val="002060"/>
                </a:solidFill>
                <a:latin typeface="Arial Narrow" charset="0"/>
              </a:rPr>
              <a:t>all</a:t>
            </a:r>
            <a:r>
              <a:rPr lang="ja-JP" altLang="it-IT" sz="2200" i="1" dirty="0">
                <a:solidFill>
                  <a:srgbClr val="002060"/>
                </a:solidFill>
                <a:latin typeface="Arial Narrow" charset="0"/>
              </a:rPr>
              <a:t>’</a:t>
            </a:r>
            <a:r>
              <a:rPr lang="it-IT" altLang="ja-JP" sz="2200" i="1" dirty="0">
                <a:solidFill>
                  <a:srgbClr val="002060"/>
                </a:solidFill>
                <a:latin typeface="Arial Narrow" charset="0"/>
              </a:rPr>
              <a:t>interno </a:t>
            </a:r>
            <a:r>
              <a:rPr lang="it-IT" altLang="ja-JP" sz="2200" i="1" dirty="0" err="1">
                <a:solidFill>
                  <a:srgbClr val="002060"/>
                </a:solidFill>
                <a:latin typeface="Arial Narrow" charset="0"/>
              </a:rPr>
              <a:t>dell</a:t>
            </a:r>
            <a:r>
              <a:rPr lang="ja-JP" altLang="it-IT" sz="2200" i="1" dirty="0">
                <a:solidFill>
                  <a:srgbClr val="002060"/>
                </a:solidFill>
                <a:latin typeface="Arial Narrow" charset="0"/>
              </a:rPr>
              <a:t>’</a:t>
            </a:r>
            <a:r>
              <a:rPr lang="it-IT" altLang="ja-JP" sz="2200" i="1" dirty="0">
                <a:solidFill>
                  <a:srgbClr val="002060"/>
                </a:solidFill>
                <a:latin typeface="Arial Narrow" charset="0"/>
              </a:rPr>
              <a:t>organizzazione per il miglioramento continuo. </a:t>
            </a:r>
          </a:p>
          <a:p>
            <a:pPr algn="just" eaLnBrk="1" hangingPunct="1">
              <a:spcBef>
                <a:spcPts val="1000"/>
              </a:spcBef>
              <a:buFont typeface="Arial" charset="0"/>
              <a:buNone/>
            </a:pPr>
            <a:r>
              <a:rPr lang="it-IT" sz="2200" i="1" dirty="0">
                <a:solidFill>
                  <a:srgbClr val="002060"/>
                </a:solidFill>
                <a:latin typeface="Arial Narrow" charset="0"/>
              </a:rPr>
              <a:t>4.  Promuovere la </a:t>
            </a:r>
            <a:r>
              <a:rPr lang="ja-JP" altLang="it-IT" sz="2200" i="1" dirty="0">
                <a:solidFill>
                  <a:srgbClr val="002060"/>
                </a:solidFill>
                <a:latin typeface="Arial Narrow" charset="0"/>
              </a:rPr>
              <a:t>“</a:t>
            </a:r>
            <a:r>
              <a:rPr lang="it-IT" altLang="ja-JP" sz="2200" i="1" dirty="0" err="1">
                <a:solidFill>
                  <a:srgbClr val="002060"/>
                </a:solidFill>
                <a:latin typeface="Arial Narrow" charset="0"/>
              </a:rPr>
              <a:t>peer</a:t>
            </a:r>
            <a:r>
              <a:rPr lang="it-IT" altLang="ja-JP" sz="2200" i="1" dirty="0">
                <a:solidFill>
                  <a:srgbClr val="002060"/>
                </a:solidFill>
                <a:latin typeface="Arial Narrow" charset="0"/>
              </a:rPr>
              <a:t> </a:t>
            </a:r>
            <a:r>
              <a:rPr lang="it-IT" altLang="ja-JP" sz="2200" i="1" dirty="0" err="1">
                <a:solidFill>
                  <a:srgbClr val="002060"/>
                </a:solidFill>
                <a:latin typeface="Arial Narrow" charset="0"/>
              </a:rPr>
              <a:t>review</a:t>
            </a:r>
            <a:r>
              <a:rPr lang="ja-JP" altLang="it-IT" sz="2200" i="1" dirty="0">
                <a:solidFill>
                  <a:srgbClr val="002060"/>
                </a:solidFill>
                <a:latin typeface="Arial Narrow" charset="0"/>
              </a:rPr>
              <a:t>”</a:t>
            </a:r>
            <a:r>
              <a:rPr lang="it-IT" altLang="ja-JP" sz="2200" i="1" dirty="0">
                <a:solidFill>
                  <a:srgbClr val="002060"/>
                </a:solidFill>
                <a:latin typeface="Arial Narrow" charset="0"/>
              </a:rPr>
              <a:t> (valutazione tra pari) ed il </a:t>
            </a:r>
            <a:r>
              <a:rPr lang="ja-JP" altLang="it-IT" sz="2200" i="1" dirty="0">
                <a:solidFill>
                  <a:srgbClr val="002060"/>
                </a:solidFill>
                <a:latin typeface="Arial Narrow" charset="0"/>
              </a:rPr>
              <a:t>“</a:t>
            </a:r>
            <a:r>
              <a:rPr lang="it-IT" altLang="ja-JP" sz="2200" i="1" dirty="0" err="1">
                <a:solidFill>
                  <a:srgbClr val="002060"/>
                </a:solidFill>
                <a:latin typeface="Arial Narrow" charset="0"/>
              </a:rPr>
              <a:t>benchlearning</a:t>
            </a:r>
            <a:r>
              <a:rPr lang="ja-JP" altLang="it-IT" sz="2200" i="1" dirty="0">
                <a:solidFill>
                  <a:srgbClr val="002060"/>
                </a:solidFill>
                <a:latin typeface="Arial Narrow" charset="0"/>
              </a:rPr>
              <a:t>”</a:t>
            </a:r>
            <a:r>
              <a:rPr lang="it-IT" altLang="ja-JP" sz="2200" i="1" dirty="0">
                <a:solidFill>
                  <a:srgbClr val="002060"/>
                </a:solidFill>
                <a:latin typeface="Arial Narrow" charset="0"/>
              </a:rPr>
              <a:t>.</a:t>
            </a:r>
          </a:p>
          <a:p>
            <a:pPr algn="just" eaLnBrk="1" hangingPunct="1">
              <a:spcBef>
                <a:spcPts val="1000"/>
              </a:spcBef>
              <a:buFont typeface="Arial" charset="0"/>
              <a:buNone/>
            </a:pPr>
            <a:r>
              <a:rPr lang="it-IT" sz="2200" i="1" dirty="0">
                <a:solidFill>
                  <a:srgbClr val="002060"/>
                </a:solidFill>
                <a:latin typeface="Arial Narrow" charset="0"/>
              </a:rPr>
              <a:t>5.  Premiare le organizzazioni che hanno intrapreso efficacemente il cammino verso il miglioramento continuo per raggiungere l</a:t>
            </a:r>
            <a:r>
              <a:rPr lang="ja-JP" altLang="it-IT" sz="2200" i="1" dirty="0">
                <a:solidFill>
                  <a:srgbClr val="002060"/>
                </a:solidFill>
                <a:latin typeface="Arial Narrow" charset="0"/>
              </a:rPr>
              <a:t>’</a:t>
            </a:r>
            <a:r>
              <a:rPr lang="it-IT" altLang="ja-JP" sz="2200" i="1" dirty="0">
                <a:solidFill>
                  <a:srgbClr val="002060"/>
                </a:solidFill>
                <a:latin typeface="Arial Narrow" charset="0"/>
              </a:rPr>
              <a:t>eccellenza in modo efficace (senza giudicare il livello di eccellenza raggiunto).</a:t>
            </a:r>
          </a:p>
          <a:p>
            <a:pPr algn="just" eaLnBrk="1" hangingPunct="1">
              <a:spcBef>
                <a:spcPts val="1000"/>
              </a:spcBef>
              <a:buFont typeface="Arial" charset="0"/>
              <a:buNone/>
            </a:pPr>
            <a:r>
              <a:rPr lang="it-IT" sz="2200" i="1" dirty="0">
                <a:solidFill>
                  <a:srgbClr val="002060"/>
                </a:solidFill>
                <a:latin typeface="Arial Narrow" charset="0"/>
              </a:rPr>
              <a:t>6.  Favorire la partecipazione degli utenti CAF ai Livelli di Eccellenza EFQM. </a:t>
            </a:r>
          </a:p>
          <a:p>
            <a:pPr algn="just" eaLnBrk="1" hangingPunct="1">
              <a:spcBef>
                <a:spcPts val="1000"/>
              </a:spcBef>
              <a:buFont typeface="Wingdings" charset="0"/>
              <a:buAutoNum type="arabicPeriod"/>
            </a:pPr>
            <a:endParaRPr lang="en-US" sz="2200" i="1" dirty="0">
              <a:solidFill>
                <a:srgbClr val="002060"/>
              </a:solidFill>
              <a:latin typeface="Arial Narrow" charset="0"/>
            </a:endParaRPr>
          </a:p>
        </p:txBody>
      </p:sp>
    </p:spTree>
    <p:extLst>
      <p:ext uri="{BB962C8B-B14F-4D97-AF65-F5344CB8AC3E}">
        <p14:creationId xmlns:p14="http://schemas.microsoft.com/office/powerpoint/2010/main" val="26563240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1694</TotalTime>
  <Words>2020</Words>
  <Application>Microsoft Macintosh PowerPoint</Application>
  <PresentationFormat>Presentazione su schermo (4:3)</PresentationFormat>
  <Paragraphs>442</Paragraphs>
  <Slides>23</Slides>
  <Notes>7</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Presentazione di PowerPoint</vt:lpstr>
      <vt:lpstr>Tappe del CAF in Europa(2000-2006)</vt:lpstr>
      <vt:lpstr>Tappe del CAF in Europa(2007-2012)</vt:lpstr>
      <vt:lpstr>Il CAF in Europa dal 2005 al 2011</vt:lpstr>
      <vt:lpstr>Tappe del CAF in Italia (2001-2007)</vt:lpstr>
      <vt:lpstr>Presentazione di PowerPoint</vt:lpstr>
      <vt:lpstr>Il CAF nelle Regioni</vt:lpstr>
      <vt:lpstr>I processi di valutazione esterna  e i riconoscimenti CAF</vt:lpstr>
      <vt:lpstr>  Il Processo CAF External Feedback</vt:lpstr>
      <vt:lpstr>  I pilastri della CAF External Feedback   </vt:lpstr>
      <vt:lpstr> Il CAF External Feedback - Risultati e piani</vt:lpstr>
      <vt:lpstr>Una nuova opportunità  CAF e EFQM: l’integrazione dei percorsi e dei riconoscimenti</vt:lpstr>
      <vt:lpstr>Effective CAF User e Committed to Excellence Un confronto </vt:lpstr>
      <vt:lpstr>Presentazione di PowerPoint</vt:lpstr>
      <vt:lpstr>Presentazione di PowerPoint</vt:lpstr>
      <vt:lpstr>Il possibile percorso integrato CAF EFQM</vt:lpstr>
      <vt:lpstr>Il Centro Risorse Nazionale CAF (CRCAF) e le attività a supporto dell’applicazione del Modello</vt:lpstr>
      <vt:lpstr>Le strategie di intervento e le azioni</vt:lpstr>
      <vt:lpstr>Sviluppo Know-how</vt:lpstr>
      <vt:lpstr>Attività sperimentali</vt:lpstr>
      <vt:lpstr>Attività di promozione</vt:lpstr>
      <vt:lpstr>Assistenza tecnica</vt:lpstr>
      <vt:lpstr>Partnership</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besa</dc:creator>
  <cp:lastModifiedBy>italo benedini</cp:lastModifiedBy>
  <cp:revision>192</cp:revision>
  <dcterms:created xsi:type="dcterms:W3CDTF">2012-04-07T14:18:52Z</dcterms:created>
  <dcterms:modified xsi:type="dcterms:W3CDTF">2012-10-08T05:27:27Z</dcterms:modified>
</cp:coreProperties>
</file>